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331" r:id="rId2"/>
    <p:sldId id="413" r:id="rId3"/>
    <p:sldId id="414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43" r:id="rId14"/>
    <p:sldId id="344" r:id="rId15"/>
    <p:sldId id="355" r:id="rId16"/>
    <p:sldId id="356" r:id="rId17"/>
    <p:sldId id="357" r:id="rId18"/>
    <p:sldId id="358" r:id="rId19"/>
    <p:sldId id="359" r:id="rId20"/>
    <p:sldId id="345" r:id="rId21"/>
    <p:sldId id="360" r:id="rId22"/>
    <p:sldId id="361" r:id="rId23"/>
    <p:sldId id="362" r:id="rId24"/>
    <p:sldId id="363" r:id="rId25"/>
    <p:sldId id="364" r:id="rId26"/>
    <p:sldId id="365" r:id="rId27"/>
    <p:sldId id="367" r:id="rId28"/>
    <p:sldId id="368" r:id="rId29"/>
    <p:sldId id="369" r:id="rId30"/>
    <p:sldId id="371" r:id="rId31"/>
    <p:sldId id="372" r:id="rId32"/>
    <p:sldId id="373" r:id="rId33"/>
    <p:sldId id="374" r:id="rId34"/>
    <p:sldId id="376" r:id="rId35"/>
    <p:sldId id="377" r:id="rId36"/>
    <p:sldId id="378" r:id="rId37"/>
    <p:sldId id="379" r:id="rId38"/>
    <p:sldId id="380" r:id="rId39"/>
    <p:sldId id="382" r:id="rId40"/>
    <p:sldId id="383" r:id="rId41"/>
    <p:sldId id="384" r:id="rId42"/>
    <p:sldId id="388" r:id="rId43"/>
    <p:sldId id="386" r:id="rId44"/>
    <p:sldId id="387" r:id="rId45"/>
    <p:sldId id="389" r:id="rId46"/>
    <p:sldId id="390" r:id="rId47"/>
    <p:sldId id="391" r:id="rId48"/>
    <p:sldId id="393" r:id="rId49"/>
    <p:sldId id="394" r:id="rId50"/>
    <p:sldId id="395" r:id="rId51"/>
    <p:sldId id="396" r:id="rId52"/>
    <p:sldId id="397" r:id="rId53"/>
    <p:sldId id="400" r:id="rId54"/>
    <p:sldId id="399" r:id="rId55"/>
    <p:sldId id="401" r:id="rId56"/>
    <p:sldId id="402" r:id="rId57"/>
    <p:sldId id="403" r:id="rId58"/>
    <p:sldId id="405" r:id="rId59"/>
    <p:sldId id="415" r:id="rId60"/>
    <p:sldId id="416" r:id="rId61"/>
    <p:sldId id="417" r:id="rId62"/>
    <p:sldId id="419" r:id="rId63"/>
    <p:sldId id="420" r:id="rId64"/>
    <p:sldId id="421" r:id="rId65"/>
    <p:sldId id="422" r:id="rId66"/>
    <p:sldId id="423" r:id="rId67"/>
    <p:sldId id="424" r:id="rId68"/>
    <p:sldId id="425" r:id="rId69"/>
    <p:sldId id="428" r:id="rId70"/>
    <p:sldId id="430" r:id="rId71"/>
    <p:sldId id="431" r:id="rId72"/>
    <p:sldId id="432" r:id="rId73"/>
    <p:sldId id="433" r:id="rId74"/>
    <p:sldId id="434" r:id="rId75"/>
    <p:sldId id="435" r:id="rId76"/>
    <p:sldId id="436" r:id="rId77"/>
    <p:sldId id="445" r:id="rId78"/>
    <p:sldId id="438" r:id="rId79"/>
    <p:sldId id="439" r:id="rId80"/>
    <p:sldId id="440" r:id="rId81"/>
    <p:sldId id="442" r:id="rId82"/>
    <p:sldId id="446" r:id="rId83"/>
    <p:sldId id="447" r:id="rId84"/>
    <p:sldId id="448" r:id="rId85"/>
    <p:sldId id="449" r:id="rId86"/>
    <p:sldId id="450" r:id="rId87"/>
    <p:sldId id="451" r:id="rId88"/>
    <p:sldId id="453" r:id="rId89"/>
    <p:sldId id="454" r:id="rId90"/>
    <p:sldId id="458" r:id="rId91"/>
    <p:sldId id="471" r:id="rId92"/>
    <p:sldId id="467" r:id="rId93"/>
    <p:sldId id="470" r:id="rId94"/>
    <p:sldId id="473" r:id="rId95"/>
    <p:sldId id="475" r:id="rId96"/>
    <p:sldId id="476" r:id="rId97"/>
    <p:sldId id="478" r:id="rId98"/>
    <p:sldId id="479" r:id="rId99"/>
    <p:sldId id="480" r:id="rId100"/>
    <p:sldId id="482" r:id="rId101"/>
    <p:sldId id="483" r:id="rId102"/>
    <p:sldId id="484" r:id="rId103"/>
    <p:sldId id="486" r:id="rId104"/>
    <p:sldId id="487" r:id="rId105"/>
    <p:sldId id="488" r:id="rId106"/>
    <p:sldId id="490" r:id="rId107"/>
    <p:sldId id="491" r:id="rId108"/>
    <p:sldId id="492" r:id="rId109"/>
    <p:sldId id="493" r:id="rId110"/>
    <p:sldId id="494" r:id="rId111"/>
    <p:sldId id="499" r:id="rId112"/>
    <p:sldId id="498" r:id="rId113"/>
    <p:sldId id="481" r:id="rId1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1C0046"/>
    <a:srgbClr val="E0D2BA"/>
    <a:srgbClr val="808080"/>
    <a:srgbClr val="F69608"/>
    <a:srgbClr val="FDE077"/>
    <a:srgbClr val="E2FAC6"/>
    <a:srgbClr val="F9EE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64" autoAdjust="0"/>
  </p:normalViewPr>
  <p:slideViewPr>
    <p:cSldViewPr>
      <p:cViewPr>
        <p:scale>
          <a:sx n="33" d="100"/>
          <a:sy n="33" d="100"/>
        </p:scale>
        <p:origin x="-3276" y="-20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67C00A8F-145A-4D2C-841D-CBCBC8F70D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8548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F92A36-EED8-4DA1-B21D-39FEAD5D25A1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0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D51D6C-1783-4560-B6D1-07E600242F8E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2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2EB1C3-BED0-43E6-8553-D40DFFF9EF6D}" type="slidenum">
              <a:rPr lang="ru-RU" altLang="ru-RU"/>
              <a:pPr/>
              <a:t>100</a:t>
            </a:fld>
            <a:endParaRPr lang="ru-RU" altLang="ru-RU"/>
          </a:p>
        </p:txBody>
      </p:sp>
      <p:sp>
        <p:nvSpPr>
          <p:cNvPr id="2068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159E35-9B09-42CC-B3B8-D7703D2DACD9}" type="slidenum">
              <a:rPr lang="ru-RU" altLang="ru-RU"/>
              <a:pPr/>
              <a:t>101</a:t>
            </a:fld>
            <a:endParaRPr lang="ru-RU" altLang="ru-RU"/>
          </a:p>
        </p:txBody>
      </p:sp>
      <p:sp>
        <p:nvSpPr>
          <p:cNvPr id="208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2DE2AE-85E2-4750-BFB2-24C817B257CA}" type="slidenum">
              <a:rPr lang="ru-RU" altLang="ru-RU"/>
              <a:pPr/>
              <a:t>102</a:t>
            </a:fld>
            <a:endParaRPr lang="ru-RU" altLang="ru-RU"/>
          </a:p>
        </p:txBody>
      </p:sp>
      <p:sp>
        <p:nvSpPr>
          <p:cNvPr id="2109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CB5AB0-BB1C-4121-ABF1-611B2AFD5516}" type="slidenum">
              <a:rPr lang="ru-RU" altLang="ru-RU"/>
              <a:pPr/>
              <a:t>103</a:t>
            </a:fld>
            <a:endParaRPr lang="ru-RU" altLang="ru-RU"/>
          </a:p>
        </p:txBody>
      </p:sp>
      <p:sp>
        <p:nvSpPr>
          <p:cNvPr id="2129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16E5A3-9C21-4671-A6F5-28472D60A52B}" type="slidenum">
              <a:rPr lang="ru-RU" altLang="ru-RU"/>
              <a:pPr/>
              <a:t>104</a:t>
            </a:fld>
            <a:endParaRPr lang="ru-RU" altLang="ru-RU"/>
          </a:p>
        </p:txBody>
      </p:sp>
      <p:sp>
        <p:nvSpPr>
          <p:cNvPr id="2150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5B2D04-A33D-4990-BB14-9C995A96ABAA}" type="slidenum">
              <a:rPr lang="ru-RU" altLang="ru-RU"/>
              <a:pPr/>
              <a:t>105</a:t>
            </a:fld>
            <a:endParaRPr lang="ru-RU" altLang="ru-RU"/>
          </a:p>
        </p:txBody>
      </p:sp>
      <p:sp>
        <p:nvSpPr>
          <p:cNvPr id="2170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A2BB4C-6813-46E6-BDC2-21E30FF0B41E}" type="slidenum">
              <a:rPr lang="ru-RU" altLang="ru-RU"/>
              <a:pPr/>
              <a:t>106</a:t>
            </a:fld>
            <a:endParaRPr lang="ru-RU" altLang="ru-RU"/>
          </a:p>
        </p:txBody>
      </p:sp>
      <p:sp>
        <p:nvSpPr>
          <p:cNvPr id="219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0721F0-AA84-4BF0-BBF6-61FBBC66A370}" type="slidenum">
              <a:rPr lang="ru-RU" altLang="ru-RU"/>
              <a:pPr/>
              <a:t>107</a:t>
            </a:fld>
            <a:endParaRPr lang="ru-RU" altLang="ru-RU"/>
          </a:p>
        </p:txBody>
      </p:sp>
      <p:sp>
        <p:nvSpPr>
          <p:cNvPr id="221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22C5DE-227C-42F5-9B14-6A699BE0AD5B}" type="slidenum">
              <a:rPr lang="ru-RU" altLang="ru-RU"/>
              <a:pPr/>
              <a:t>108</a:t>
            </a:fld>
            <a:endParaRPr lang="ru-RU" altLang="ru-RU"/>
          </a:p>
        </p:txBody>
      </p:sp>
      <p:sp>
        <p:nvSpPr>
          <p:cNvPr id="223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0762F4-B52B-45D8-8963-13B9F3FB50DE}" type="slidenum">
              <a:rPr lang="ru-RU" altLang="ru-RU"/>
              <a:pPr/>
              <a:t>109</a:t>
            </a:fld>
            <a:endParaRPr lang="ru-RU" altLang="ru-RU"/>
          </a:p>
        </p:txBody>
      </p:sp>
      <p:sp>
        <p:nvSpPr>
          <p:cNvPr id="225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68B43B-239E-405B-AE05-D40325E14894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24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478E93-72A2-4F39-B62C-6FBBC0CE66B2}" type="slidenum">
              <a:rPr lang="ru-RU" altLang="ru-RU"/>
              <a:pPr/>
              <a:t>110</a:t>
            </a:fld>
            <a:endParaRPr lang="ru-RU" altLang="ru-RU"/>
          </a:p>
        </p:txBody>
      </p:sp>
      <p:sp>
        <p:nvSpPr>
          <p:cNvPr id="227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E8188C-6BBE-4DDA-B4C5-5AD3B57EE4BF}" type="slidenum">
              <a:rPr lang="ru-RU" altLang="ru-RU"/>
              <a:pPr/>
              <a:t>111</a:t>
            </a:fld>
            <a:endParaRPr lang="ru-RU" altLang="ru-RU"/>
          </a:p>
        </p:txBody>
      </p:sp>
      <p:sp>
        <p:nvSpPr>
          <p:cNvPr id="2293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F90A70-CB47-47F1-B665-6DEB2439A94F}" type="slidenum">
              <a:rPr lang="ru-RU" altLang="ru-RU"/>
              <a:pPr/>
              <a:t>112</a:t>
            </a:fld>
            <a:endParaRPr lang="ru-RU" altLang="ru-RU"/>
          </a:p>
        </p:txBody>
      </p:sp>
      <p:sp>
        <p:nvSpPr>
          <p:cNvPr id="231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D7DD22-31D4-4689-8A3F-A1D20FE036AC}" type="slidenum">
              <a:rPr lang="ru-RU" altLang="ru-RU"/>
              <a:pPr/>
              <a:t>113</a:t>
            </a:fld>
            <a:endParaRPr lang="ru-RU" altLang="ru-RU"/>
          </a:p>
        </p:txBody>
      </p:sp>
      <p:sp>
        <p:nvSpPr>
          <p:cNvPr id="233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8C68D7-F73D-4B72-9811-50EA770EEF77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6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A9DA64-7AD1-460A-8764-880D62AE88BC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8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CDAA12-70CE-4185-8FD7-CC0EC8D77EAC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252B77-BB55-4ABA-8073-CE8FCAF76321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32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1ACA89-2D15-4F0B-A9C7-96F6F21903C9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34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2F9D90-E0CE-4561-960D-95E900BCBEE6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5D849-FDA9-4A0E-A211-D5CF6B077795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B810E7-B3E7-4D37-B11F-58352769F180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FC6FFE-6DD4-4DD0-9D62-F34800E6B6E9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6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431ECD-E3C7-4D76-869C-844648A11649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43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C1AFA-4B23-44E5-BFF6-6647E640E11B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450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BFB903-9356-4A9A-9B69-16465B4BEB0C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47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81F872-5626-47AA-9E2E-2037C77C572E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49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B29918-8846-4F25-93FD-27EB554EECA1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51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C240F4-1228-4D1A-830A-03618DD36C4F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28C797-4748-4FE1-BE3B-F394522EE95E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A7B354-9D7D-4252-934C-376E5AC5D8C1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D79122-84A0-4AD7-8460-5A772874A43D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59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D44435-DF58-4A81-8592-4B276D04F2FC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B4FB3-038C-4F1D-869D-693CC5EE0A17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336DF0-FA0B-4BE1-A189-8C609B1511CF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63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30D15F-8F67-4B06-9934-63CB9350DB62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65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61574-09D6-46D3-84E7-6E25C91258EE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67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6119F6-8E0F-4395-B6E8-B6E1680796A6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69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590FE1-76F6-4673-B301-466B534BEBF3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71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4AA632-60E0-4A4B-8CE5-022AB289378C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73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E4FAA0-CD9E-4CAF-B320-AB3F9ECFFACD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757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10A0A4-B659-4713-AD12-79C84EA0BA96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77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F6B1C-1FA0-40EE-8BFB-EE49BCE83FEB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79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B4A370-AA83-4BF3-9971-3ADC0F649CAE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81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C8F02-F32A-4C1E-B549-8D6F8F9B6745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10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C894FB-441B-4981-AEFC-FA5EFF0AEEFC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83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5FBE8A-1E50-4EC2-AA6F-592F38A4C034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86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42594F-B0D9-4745-A98C-6359B9C1C678}" type="slidenum">
              <a:rPr lang="ru-RU" altLang="ru-RU"/>
              <a:pPr/>
              <a:t>42</a:t>
            </a:fld>
            <a:endParaRPr lang="ru-RU" altLang="ru-RU"/>
          </a:p>
        </p:txBody>
      </p:sp>
      <p:sp>
        <p:nvSpPr>
          <p:cNvPr id="880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103283-2DDE-426E-85A1-799244A705CD}" type="slidenum">
              <a:rPr lang="ru-RU" altLang="ru-RU"/>
              <a:pPr/>
              <a:t>43</a:t>
            </a:fld>
            <a:endParaRPr lang="ru-RU" altLang="ru-RU"/>
          </a:p>
        </p:txBody>
      </p:sp>
      <p:sp>
        <p:nvSpPr>
          <p:cNvPr id="90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A82E76-C838-4CBC-A782-01C49D9891FF}" type="slidenum">
              <a:rPr lang="ru-RU" altLang="ru-RU"/>
              <a:pPr/>
              <a:t>44</a:t>
            </a:fld>
            <a:endParaRPr lang="ru-RU" altLang="ru-RU"/>
          </a:p>
        </p:txBody>
      </p:sp>
      <p:sp>
        <p:nvSpPr>
          <p:cNvPr id="92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45731C-F43F-41F9-A02C-4A33AFBB3B49}" type="slidenum">
              <a:rPr lang="ru-RU" altLang="ru-RU"/>
              <a:pPr/>
              <a:t>45</a:t>
            </a:fld>
            <a:endParaRPr lang="ru-RU" altLang="ru-RU"/>
          </a:p>
        </p:txBody>
      </p:sp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E817D-C9C3-4C06-B18F-B9E3F3FBB0E7}" type="slidenum">
              <a:rPr lang="ru-RU" altLang="ru-RU"/>
              <a:pPr/>
              <a:t>46</a:t>
            </a:fld>
            <a:endParaRPr lang="ru-RU" altLang="ru-RU"/>
          </a:p>
        </p:txBody>
      </p:sp>
      <p:sp>
        <p:nvSpPr>
          <p:cNvPr id="96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5AECFC-2873-4569-BBBC-F82389AEC522}" type="slidenum">
              <a:rPr lang="ru-RU" altLang="ru-RU"/>
              <a:pPr/>
              <a:t>47</a:t>
            </a:fld>
            <a:endParaRPr lang="ru-RU" altLang="ru-RU"/>
          </a:p>
        </p:txBody>
      </p:sp>
      <p:sp>
        <p:nvSpPr>
          <p:cNvPr id="98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D3B127-3E2F-4660-A964-F3FB8206587C}" type="slidenum">
              <a:rPr lang="ru-RU" altLang="ru-RU"/>
              <a:pPr/>
              <a:t>48</a:t>
            </a:fld>
            <a:endParaRPr lang="ru-RU" altLang="ru-RU"/>
          </a:p>
        </p:txBody>
      </p:sp>
      <p:sp>
        <p:nvSpPr>
          <p:cNvPr id="1003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78C07C-C530-45CF-8BC8-65373D09B646}" type="slidenum">
              <a:rPr lang="ru-RU" altLang="ru-RU"/>
              <a:pPr/>
              <a:t>49</a:t>
            </a:fld>
            <a:endParaRPr lang="ru-RU" altLang="ru-RU"/>
          </a:p>
        </p:txBody>
      </p:sp>
      <p:sp>
        <p:nvSpPr>
          <p:cNvPr id="102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24EF2D-3492-47EA-9FA7-944BBF09A3EA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2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A1AE16-7C65-4786-9840-140C8B046A4E}" type="slidenum">
              <a:rPr lang="ru-RU" altLang="ru-RU"/>
              <a:pPr/>
              <a:t>50</a:t>
            </a:fld>
            <a:endParaRPr lang="ru-RU" altLang="ru-RU"/>
          </a:p>
        </p:txBody>
      </p:sp>
      <p:sp>
        <p:nvSpPr>
          <p:cNvPr id="1044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43AB26-66C5-4E6C-99BB-FFC01D6F2A6B}" type="slidenum">
              <a:rPr lang="ru-RU" altLang="ru-RU"/>
              <a:pPr/>
              <a:t>51</a:t>
            </a:fld>
            <a:endParaRPr lang="ru-RU" altLang="ru-RU"/>
          </a:p>
        </p:txBody>
      </p:sp>
      <p:sp>
        <p:nvSpPr>
          <p:cNvPr id="106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793DC2-9329-4F62-BE37-74E944CD0766}" type="slidenum">
              <a:rPr lang="ru-RU" altLang="ru-RU"/>
              <a:pPr/>
              <a:t>52</a:t>
            </a:fld>
            <a:endParaRPr lang="ru-RU" altLang="ru-RU"/>
          </a:p>
        </p:txBody>
      </p:sp>
      <p:sp>
        <p:nvSpPr>
          <p:cNvPr id="1085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2492AD-4E13-45E3-847C-535D2B7DD128}" type="slidenum">
              <a:rPr lang="ru-RU" altLang="ru-RU"/>
              <a:pPr/>
              <a:t>53</a:t>
            </a:fld>
            <a:endParaRPr lang="ru-RU" altLang="ru-RU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FCBA0A-B884-4C1C-95D2-B31BAAF63EBF}" type="slidenum">
              <a:rPr lang="ru-RU" altLang="ru-RU"/>
              <a:pPr/>
              <a:t>54</a:t>
            </a:fld>
            <a:endParaRPr lang="ru-RU" altLang="ru-RU"/>
          </a:p>
        </p:txBody>
      </p:sp>
      <p:sp>
        <p:nvSpPr>
          <p:cNvPr id="1126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2BA268-35C0-4E89-B90E-159BFAD524AC}" type="slidenum">
              <a:rPr lang="ru-RU" altLang="ru-RU"/>
              <a:pPr/>
              <a:t>55</a:t>
            </a:fld>
            <a:endParaRPr lang="ru-RU" altLang="ru-RU"/>
          </a:p>
        </p:txBody>
      </p:sp>
      <p:sp>
        <p:nvSpPr>
          <p:cNvPr id="1146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74D10-191A-4816-B62B-7247EEB285E1}" type="slidenum">
              <a:rPr lang="ru-RU" altLang="ru-RU"/>
              <a:pPr/>
              <a:t>56</a:t>
            </a:fld>
            <a:endParaRPr lang="ru-RU" altLang="ru-RU"/>
          </a:p>
        </p:txBody>
      </p:sp>
      <p:sp>
        <p:nvSpPr>
          <p:cNvPr id="1167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40F8FA-2FC4-4983-8889-CDDA149FC959}" type="slidenum">
              <a:rPr lang="ru-RU" altLang="ru-RU"/>
              <a:pPr/>
              <a:t>57</a:t>
            </a:fld>
            <a:endParaRPr lang="ru-RU" altLang="ru-RU"/>
          </a:p>
        </p:txBody>
      </p:sp>
      <p:sp>
        <p:nvSpPr>
          <p:cNvPr id="1187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259EB1-5B28-43B4-8C18-7DA72FE99C8F}" type="slidenum">
              <a:rPr lang="ru-RU" altLang="ru-RU"/>
              <a:pPr/>
              <a:t>58</a:t>
            </a:fld>
            <a:endParaRPr lang="ru-RU" altLang="ru-RU"/>
          </a:p>
        </p:txBody>
      </p:sp>
      <p:sp>
        <p:nvSpPr>
          <p:cNvPr id="1208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7697A0-8BF1-4F5C-8875-8813A47699E7}" type="slidenum">
              <a:rPr lang="ru-RU" altLang="ru-RU"/>
              <a:pPr/>
              <a:t>59</a:t>
            </a:fld>
            <a:endParaRPr lang="ru-RU" altLang="ru-RU"/>
          </a:p>
        </p:txBody>
      </p:sp>
      <p:sp>
        <p:nvSpPr>
          <p:cNvPr id="1228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A3630-D1F4-4122-9B4B-5ED7FBB37F96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4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07AFB0-8FBE-4905-91F7-93B35BBE1842}" type="slidenum">
              <a:rPr lang="ru-RU" altLang="ru-RU"/>
              <a:pPr/>
              <a:t>60</a:t>
            </a:fld>
            <a:endParaRPr lang="ru-RU" altLang="ru-RU"/>
          </a:p>
        </p:txBody>
      </p:sp>
      <p:sp>
        <p:nvSpPr>
          <p:cNvPr id="1249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06D425-7E9F-430B-ACEF-9923CA1B43B8}" type="slidenum">
              <a:rPr lang="ru-RU" altLang="ru-RU"/>
              <a:pPr/>
              <a:t>61</a:t>
            </a:fld>
            <a:endParaRPr lang="ru-RU" altLang="ru-RU"/>
          </a:p>
        </p:txBody>
      </p:sp>
      <p:sp>
        <p:nvSpPr>
          <p:cNvPr id="1269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6BAD6D-A9F4-42DC-A0B1-A5DDFF0E23C7}" type="slidenum">
              <a:rPr lang="ru-RU" altLang="ru-RU"/>
              <a:pPr/>
              <a:t>62</a:t>
            </a:fld>
            <a:endParaRPr lang="ru-RU" altLang="ru-RU"/>
          </a:p>
        </p:txBody>
      </p:sp>
      <p:sp>
        <p:nvSpPr>
          <p:cNvPr id="1290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818F56-475D-41ED-9239-351414D370BA}" type="slidenum">
              <a:rPr lang="ru-RU" altLang="ru-RU"/>
              <a:pPr/>
              <a:t>63</a:t>
            </a:fld>
            <a:endParaRPr lang="ru-RU" altLang="ru-RU"/>
          </a:p>
        </p:txBody>
      </p:sp>
      <p:sp>
        <p:nvSpPr>
          <p:cNvPr id="1310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2B4CDA-D9ED-44D8-8E5B-999ED0A624F3}" type="slidenum">
              <a:rPr lang="ru-RU" altLang="ru-RU"/>
              <a:pPr/>
              <a:t>64</a:t>
            </a:fld>
            <a:endParaRPr lang="ru-RU" altLang="ru-RU"/>
          </a:p>
        </p:txBody>
      </p:sp>
      <p:sp>
        <p:nvSpPr>
          <p:cNvPr id="1331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9C83D-9778-418F-B14D-D3EC93FA7A50}" type="slidenum">
              <a:rPr lang="ru-RU" altLang="ru-RU"/>
              <a:pPr/>
              <a:t>65</a:t>
            </a:fld>
            <a:endParaRPr lang="ru-RU" altLang="ru-RU"/>
          </a:p>
        </p:txBody>
      </p:sp>
      <p:sp>
        <p:nvSpPr>
          <p:cNvPr id="1351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FBBA80-E5CA-437C-8986-D703E8390A5B}" type="slidenum">
              <a:rPr lang="ru-RU" altLang="ru-RU"/>
              <a:pPr/>
              <a:t>66</a:t>
            </a:fld>
            <a:endParaRPr lang="ru-RU" altLang="ru-RU"/>
          </a:p>
        </p:txBody>
      </p:sp>
      <p:sp>
        <p:nvSpPr>
          <p:cNvPr id="1372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8372B-2C04-4B59-9040-2278E5C07469}" type="slidenum">
              <a:rPr lang="ru-RU" altLang="ru-RU"/>
              <a:pPr/>
              <a:t>67</a:t>
            </a:fld>
            <a:endParaRPr lang="ru-RU" altLang="ru-RU"/>
          </a:p>
        </p:txBody>
      </p:sp>
      <p:sp>
        <p:nvSpPr>
          <p:cNvPr id="1392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A8C633-1844-4352-9854-BD41DBEE2570}" type="slidenum">
              <a:rPr lang="ru-RU" altLang="ru-RU"/>
              <a:pPr/>
              <a:t>68</a:t>
            </a:fld>
            <a:endParaRPr lang="ru-RU" altLang="ru-RU"/>
          </a:p>
        </p:txBody>
      </p:sp>
      <p:sp>
        <p:nvSpPr>
          <p:cNvPr id="141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EA5ACE-A00A-4FBF-965D-8E6D19034AD8}" type="slidenum">
              <a:rPr lang="ru-RU" altLang="ru-RU"/>
              <a:pPr/>
              <a:t>69</a:t>
            </a:fld>
            <a:endParaRPr lang="ru-RU" altLang="ru-RU"/>
          </a:p>
        </p:txBody>
      </p:sp>
      <p:sp>
        <p:nvSpPr>
          <p:cNvPr id="1433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528170-9D69-401B-A122-1FD473500274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CFEBC-9864-4FD2-8699-00601CE63316}" type="slidenum">
              <a:rPr lang="ru-RU" altLang="ru-RU"/>
              <a:pPr/>
              <a:t>70</a:t>
            </a:fld>
            <a:endParaRPr lang="ru-RU" altLang="ru-RU"/>
          </a:p>
        </p:txBody>
      </p:sp>
      <p:sp>
        <p:nvSpPr>
          <p:cNvPr id="145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AF16F7-78FA-49A9-A8ED-28EB25E81949}" type="slidenum">
              <a:rPr lang="ru-RU" altLang="ru-RU"/>
              <a:pPr/>
              <a:t>71</a:t>
            </a:fld>
            <a:endParaRPr lang="ru-RU" altLang="ru-RU"/>
          </a:p>
        </p:txBody>
      </p:sp>
      <p:sp>
        <p:nvSpPr>
          <p:cNvPr id="1474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6170C4-FE41-4C3D-A1F0-633300A1AAED}" type="slidenum">
              <a:rPr lang="ru-RU" altLang="ru-RU"/>
              <a:pPr/>
              <a:t>72</a:t>
            </a:fld>
            <a:endParaRPr lang="ru-RU" altLang="ru-RU"/>
          </a:p>
        </p:txBody>
      </p:sp>
      <p:sp>
        <p:nvSpPr>
          <p:cNvPr id="1495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6344BD-8586-4C2C-9F76-D4E094C59174}" type="slidenum">
              <a:rPr lang="ru-RU" altLang="ru-RU"/>
              <a:pPr/>
              <a:t>73</a:t>
            </a:fld>
            <a:endParaRPr lang="ru-RU" altLang="ru-RU"/>
          </a:p>
        </p:txBody>
      </p:sp>
      <p:sp>
        <p:nvSpPr>
          <p:cNvPr id="1515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AD2DE-C706-4140-ABA4-C6252FCCCD54}" type="slidenum">
              <a:rPr lang="ru-RU" altLang="ru-RU"/>
              <a:pPr/>
              <a:t>74</a:t>
            </a:fld>
            <a:endParaRPr lang="ru-RU" altLang="ru-RU"/>
          </a:p>
        </p:txBody>
      </p:sp>
      <p:sp>
        <p:nvSpPr>
          <p:cNvPr id="1536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B0D5D2-6CFC-4B49-B9DD-CA4B8E1AFB4D}" type="slidenum">
              <a:rPr lang="ru-RU" altLang="ru-RU"/>
              <a:pPr/>
              <a:t>75</a:t>
            </a:fld>
            <a:endParaRPr lang="ru-RU" altLang="ru-RU"/>
          </a:p>
        </p:txBody>
      </p:sp>
      <p:sp>
        <p:nvSpPr>
          <p:cNvPr id="1556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878C8-403F-4662-A377-7A9885090EC5}" type="slidenum">
              <a:rPr lang="ru-RU" altLang="ru-RU"/>
              <a:pPr/>
              <a:t>76</a:t>
            </a:fld>
            <a:endParaRPr lang="ru-RU" altLang="ru-RU"/>
          </a:p>
        </p:txBody>
      </p:sp>
      <p:sp>
        <p:nvSpPr>
          <p:cNvPr id="157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9566F7-1333-4490-81FC-CBF48D2FCCE7}" type="slidenum">
              <a:rPr lang="ru-RU" altLang="ru-RU"/>
              <a:pPr/>
              <a:t>77</a:t>
            </a:fld>
            <a:endParaRPr lang="ru-RU" altLang="ru-RU"/>
          </a:p>
        </p:txBody>
      </p:sp>
      <p:sp>
        <p:nvSpPr>
          <p:cNvPr id="159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43F171-AD9B-4372-A08C-B8E5549AAB64}" type="slidenum">
              <a:rPr lang="ru-RU" altLang="ru-RU"/>
              <a:pPr/>
              <a:t>78</a:t>
            </a:fld>
            <a:endParaRPr lang="ru-RU" altLang="ru-RU"/>
          </a:p>
        </p:txBody>
      </p:sp>
      <p:sp>
        <p:nvSpPr>
          <p:cNvPr id="1617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B0342E-E537-43D7-ACA4-FEE6EEAFF361}" type="slidenum">
              <a:rPr lang="ru-RU" altLang="ru-RU"/>
              <a:pPr/>
              <a:t>79</a:t>
            </a:fld>
            <a:endParaRPr lang="ru-RU" altLang="ru-RU"/>
          </a:p>
        </p:txBody>
      </p:sp>
      <p:sp>
        <p:nvSpPr>
          <p:cNvPr id="1638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BBBBA7-E4BA-4F81-8078-BCFD37F51416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8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6BD2E-A0A4-400F-A76F-710E7F7096BB}" type="slidenum">
              <a:rPr lang="ru-RU" altLang="ru-RU"/>
              <a:pPr/>
              <a:t>80</a:t>
            </a:fld>
            <a:endParaRPr lang="ru-RU" altLang="ru-RU"/>
          </a:p>
        </p:txBody>
      </p:sp>
      <p:sp>
        <p:nvSpPr>
          <p:cNvPr id="165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132124-B637-4612-BE31-9EB12E0E9699}" type="slidenum">
              <a:rPr lang="ru-RU" altLang="ru-RU"/>
              <a:pPr/>
              <a:t>81</a:t>
            </a:fld>
            <a:endParaRPr lang="ru-RU" altLang="ru-RU"/>
          </a:p>
        </p:txBody>
      </p:sp>
      <p:sp>
        <p:nvSpPr>
          <p:cNvPr id="167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ED6E31-DADE-493F-A6EF-7724E8BF8EA3}" type="slidenum">
              <a:rPr lang="ru-RU" altLang="ru-RU"/>
              <a:pPr/>
              <a:t>82</a:t>
            </a:fld>
            <a:endParaRPr lang="ru-RU" altLang="ru-RU"/>
          </a:p>
        </p:txBody>
      </p:sp>
      <p:sp>
        <p:nvSpPr>
          <p:cNvPr id="169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E4A50C-0A25-47F7-8CE4-6294BA1CA7AA}" type="slidenum">
              <a:rPr lang="ru-RU" altLang="ru-RU"/>
              <a:pPr/>
              <a:t>83</a:t>
            </a:fld>
            <a:endParaRPr lang="ru-RU" altLang="ru-RU"/>
          </a:p>
        </p:txBody>
      </p:sp>
      <p:sp>
        <p:nvSpPr>
          <p:cNvPr id="172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7C3E01-D22F-4D13-AD89-86E4738C25FD}" type="slidenum">
              <a:rPr lang="ru-RU" altLang="ru-RU"/>
              <a:pPr/>
              <a:t>84</a:t>
            </a:fld>
            <a:endParaRPr lang="ru-RU" altLang="ru-RU"/>
          </a:p>
        </p:txBody>
      </p:sp>
      <p:sp>
        <p:nvSpPr>
          <p:cNvPr id="174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B9D25A-9117-4877-BEB2-FFF64654C3AE}" type="slidenum">
              <a:rPr lang="ru-RU" altLang="ru-RU"/>
              <a:pPr/>
              <a:t>85</a:t>
            </a:fld>
            <a:endParaRPr lang="ru-RU" altLang="ru-RU"/>
          </a:p>
        </p:txBody>
      </p:sp>
      <p:sp>
        <p:nvSpPr>
          <p:cNvPr id="176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60523D-6F80-435E-BC6A-95D22D3267BC}" type="slidenum">
              <a:rPr lang="ru-RU" altLang="ru-RU"/>
              <a:pPr/>
              <a:t>86</a:t>
            </a:fld>
            <a:endParaRPr lang="ru-RU" altLang="ru-RU"/>
          </a:p>
        </p:txBody>
      </p:sp>
      <p:sp>
        <p:nvSpPr>
          <p:cNvPr id="1781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BE9E1C-0CF8-40AA-8FD3-D950CE4C90C3}" type="slidenum">
              <a:rPr lang="ru-RU" altLang="ru-RU"/>
              <a:pPr/>
              <a:t>87</a:t>
            </a:fld>
            <a:endParaRPr lang="ru-RU" altLang="ru-RU"/>
          </a:p>
        </p:txBody>
      </p:sp>
      <p:sp>
        <p:nvSpPr>
          <p:cNvPr id="180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E1E56B-D634-42ED-8962-7C0B6F1458EF}" type="slidenum">
              <a:rPr lang="ru-RU" altLang="ru-RU"/>
              <a:pPr/>
              <a:t>88</a:t>
            </a:fld>
            <a:endParaRPr lang="ru-RU" altLang="ru-RU"/>
          </a:p>
        </p:txBody>
      </p:sp>
      <p:sp>
        <p:nvSpPr>
          <p:cNvPr id="182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897564-BA77-44F5-B63C-C3EE6DFC495A}" type="slidenum">
              <a:rPr lang="ru-RU" altLang="ru-RU"/>
              <a:pPr/>
              <a:t>89</a:t>
            </a:fld>
            <a:endParaRPr lang="ru-RU" altLang="ru-RU"/>
          </a:p>
        </p:txBody>
      </p:sp>
      <p:sp>
        <p:nvSpPr>
          <p:cNvPr id="184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AE3AD9-A34C-4E2C-9AE6-27C2F3B808BD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0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91DAE3-CE82-4322-853C-F99EBD7AF2B6}" type="slidenum">
              <a:rPr lang="ru-RU" altLang="ru-RU"/>
              <a:pPr/>
              <a:t>90</a:t>
            </a:fld>
            <a:endParaRPr lang="ru-RU" altLang="ru-RU"/>
          </a:p>
        </p:txBody>
      </p:sp>
      <p:sp>
        <p:nvSpPr>
          <p:cNvPr id="186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93C981-EC55-4BF8-8CDE-12BEA0905351}" type="slidenum">
              <a:rPr lang="ru-RU" altLang="ru-RU"/>
              <a:pPr/>
              <a:t>91</a:t>
            </a:fld>
            <a:endParaRPr lang="ru-RU" altLang="ru-RU"/>
          </a:p>
        </p:txBody>
      </p:sp>
      <p:sp>
        <p:nvSpPr>
          <p:cNvPr id="188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5A5CF4-BDF4-4690-AF01-E583158BAE74}" type="slidenum">
              <a:rPr lang="ru-RU" altLang="ru-RU"/>
              <a:pPr/>
              <a:t>92</a:t>
            </a:fld>
            <a:endParaRPr lang="ru-RU" altLang="ru-RU"/>
          </a:p>
        </p:txBody>
      </p:sp>
      <p:sp>
        <p:nvSpPr>
          <p:cNvPr id="190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CE7795-31AC-4825-B9D1-F916A39FBA97}" type="slidenum">
              <a:rPr lang="ru-RU" altLang="ru-RU"/>
              <a:pPr/>
              <a:t>93</a:t>
            </a:fld>
            <a:endParaRPr lang="ru-RU" altLang="ru-RU"/>
          </a:p>
        </p:txBody>
      </p:sp>
      <p:sp>
        <p:nvSpPr>
          <p:cNvPr id="192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2B6395-D7F2-4AA8-AFDE-5E00514773C7}" type="slidenum">
              <a:rPr lang="ru-RU" altLang="ru-RU"/>
              <a:pPr/>
              <a:t>94</a:t>
            </a:fld>
            <a:endParaRPr lang="ru-RU" altLang="ru-RU"/>
          </a:p>
        </p:txBody>
      </p:sp>
      <p:sp>
        <p:nvSpPr>
          <p:cNvPr id="194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FA9C3E-FB77-46F8-8D14-13F821B891F5}" type="slidenum">
              <a:rPr lang="ru-RU" altLang="ru-RU"/>
              <a:pPr/>
              <a:t>95</a:t>
            </a:fld>
            <a:endParaRPr lang="ru-RU" altLang="ru-RU"/>
          </a:p>
        </p:txBody>
      </p:sp>
      <p:sp>
        <p:nvSpPr>
          <p:cNvPr id="196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D031FC-A71D-4039-9979-7675339DAD07}" type="slidenum">
              <a:rPr lang="ru-RU" altLang="ru-RU"/>
              <a:pPr/>
              <a:t>96</a:t>
            </a:fld>
            <a:endParaRPr lang="ru-RU" altLang="ru-RU"/>
          </a:p>
        </p:txBody>
      </p:sp>
      <p:sp>
        <p:nvSpPr>
          <p:cNvPr id="198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A4FF4-D7DB-428E-A4AF-8D6CC780F220}" type="slidenum">
              <a:rPr lang="ru-RU" altLang="ru-RU"/>
              <a:pPr/>
              <a:t>97</a:t>
            </a:fld>
            <a:endParaRPr lang="ru-RU" altLang="ru-RU"/>
          </a:p>
        </p:txBody>
      </p:sp>
      <p:sp>
        <p:nvSpPr>
          <p:cNvPr id="200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180996-5BE6-4739-9E05-29E6CAB9598A}" type="slidenum">
              <a:rPr lang="ru-RU" altLang="ru-RU"/>
              <a:pPr/>
              <a:t>98</a:t>
            </a:fld>
            <a:endParaRPr lang="ru-RU" altLang="ru-RU"/>
          </a:p>
        </p:txBody>
      </p:sp>
      <p:sp>
        <p:nvSpPr>
          <p:cNvPr id="2027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0348B-D1B4-4D44-AF3A-D73D49F38F1B}" type="slidenum">
              <a:rPr lang="ru-RU" altLang="ru-RU"/>
              <a:pPr/>
              <a:t>99</a:t>
            </a:fld>
            <a:endParaRPr lang="ru-RU" altLang="ru-RU"/>
          </a:p>
        </p:txBody>
      </p:sp>
      <p:sp>
        <p:nvSpPr>
          <p:cNvPr id="2048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EB78A-8D0F-4E4F-9A21-A60115BBFA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130507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E4DF4A-A36E-413E-8A1F-D1B0F13CAF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2327300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A3A0B-4292-4246-9F5B-2D9604FC41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4013675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EB502-CA2E-4478-9805-9C6F710F1F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0060871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AE1F4-635B-47C2-8828-33FDA4FAF3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3238187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9EB05-4753-4909-B9A9-02BECB0F2C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1861117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1C26A-666F-4ECE-9235-E2174A2286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3940158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E69AF-DA8C-4961-BA14-F185042F6B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0827318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6187C-BDD5-4676-9020-035781E782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645958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18698-CB9A-432D-BA77-F2EB32A251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2534515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9371A-04C9-4144-AAF6-3049A4A57F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8676713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0B5EF69-4FF6-4F38-B3A8-AD1506C35F8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51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9" Type="http://schemas.openxmlformats.org/officeDocument/2006/relationships/image" Target="../media/image27.gi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3.jpeg"/><Relationship Id="rId34" Type="http://schemas.openxmlformats.org/officeDocument/2006/relationships/image" Target="../media/image22.jpeg"/><Relationship Id="rId42" Type="http://schemas.openxmlformats.org/officeDocument/2006/relationships/image" Target="../media/image122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37.jpeg"/><Relationship Id="rId33" Type="http://schemas.openxmlformats.org/officeDocument/2006/relationships/image" Target="../media/image21.jpeg"/><Relationship Id="rId38" Type="http://schemas.openxmlformats.org/officeDocument/2006/relationships/image" Target="../media/image26.jpeg"/><Relationship Id="rId2" Type="http://schemas.openxmlformats.org/officeDocument/2006/relationships/audio" Target="../media/media29.mp3"/><Relationship Id="rId16" Type="http://schemas.openxmlformats.org/officeDocument/2006/relationships/image" Target="../media/image16.jpeg"/><Relationship Id="rId20" Type="http://schemas.openxmlformats.org/officeDocument/2006/relationships/image" Target="../media/image32.jpeg"/><Relationship Id="rId29" Type="http://schemas.openxmlformats.org/officeDocument/2006/relationships/image" Target="../media/image5.jpeg"/><Relationship Id="rId41" Type="http://schemas.openxmlformats.org/officeDocument/2006/relationships/image" Target="../media/image29.png"/><Relationship Id="rId1" Type="http://schemas.microsoft.com/office/2007/relationships/media" Target="../media/media29.mp3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36.jpeg"/><Relationship Id="rId32" Type="http://schemas.openxmlformats.org/officeDocument/2006/relationships/image" Target="../media/image20.jpeg"/><Relationship Id="rId37" Type="http://schemas.openxmlformats.org/officeDocument/2006/relationships/image" Target="../media/image25.jpeg"/><Relationship Id="rId40" Type="http://schemas.openxmlformats.org/officeDocument/2006/relationships/image" Target="../media/image28.gif"/><Relationship Id="rId5" Type="http://schemas.openxmlformats.org/officeDocument/2006/relationships/image" Target="../media/image2.png"/><Relationship Id="rId15" Type="http://schemas.openxmlformats.org/officeDocument/2006/relationships/image" Target="../media/image15.jpeg"/><Relationship Id="rId23" Type="http://schemas.openxmlformats.org/officeDocument/2006/relationships/image" Target="../media/image35.jpeg"/><Relationship Id="rId28" Type="http://schemas.openxmlformats.org/officeDocument/2006/relationships/image" Target="../media/image4.png"/><Relationship Id="rId36" Type="http://schemas.openxmlformats.org/officeDocument/2006/relationships/image" Target="../media/image24.jpeg"/><Relationship Id="rId10" Type="http://schemas.openxmlformats.org/officeDocument/2006/relationships/image" Target="../media/image10.jpeg"/><Relationship Id="rId19" Type="http://schemas.openxmlformats.org/officeDocument/2006/relationships/image" Target="../media/image31.jpeg"/><Relationship Id="rId31" Type="http://schemas.openxmlformats.org/officeDocument/2006/relationships/image" Target="../media/image19.jpeg"/><Relationship Id="rId4" Type="http://schemas.openxmlformats.org/officeDocument/2006/relationships/notesSlide" Target="../notesSlides/notesSlide100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Relationship Id="rId30" Type="http://schemas.openxmlformats.org/officeDocument/2006/relationships/image" Target="../media/image18.jpeg"/><Relationship Id="rId35" Type="http://schemas.openxmlformats.org/officeDocument/2006/relationships/image" Target="../media/image23.jpeg"/><Relationship Id="rId43" Type="http://schemas.openxmlformats.org/officeDocument/2006/relationships/image" Target="../media/image41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32.jpeg"/><Relationship Id="rId26" Type="http://schemas.openxmlformats.org/officeDocument/2006/relationships/image" Target="../media/image4.png"/><Relationship Id="rId39" Type="http://schemas.openxmlformats.org/officeDocument/2006/relationships/image" Target="../media/image29.png"/><Relationship Id="rId3" Type="http://schemas.openxmlformats.org/officeDocument/2006/relationships/image" Target="../media/image2.png"/><Relationship Id="rId21" Type="http://schemas.openxmlformats.org/officeDocument/2006/relationships/image" Target="../media/image35.jpeg"/><Relationship Id="rId34" Type="http://schemas.openxmlformats.org/officeDocument/2006/relationships/image" Target="../media/image24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33" Type="http://schemas.openxmlformats.org/officeDocument/2006/relationships/image" Target="../media/image23.jpeg"/><Relationship Id="rId38" Type="http://schemas.openxmlformats.org/officeDocument/2006/relationships/image" Target="../media/image28.gif"/><Relationship Id="rId2" Type="http://schemas.openxmlformats.org/officeDocument/2006/relationships/notesSlide" Target="../notesSlides/notesSlide101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29" Type="http://schemas.openxmlformats.org/officeDocument/2006/relationships/image" Target="../media/image19.jpeg"/><Relationship Id="rId41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38.jpeg"/><Relationship Id="rId32" Type="http://schemas.openxmlformats.org/officeDocument/2006/relationships/image" Target="../media/image22.jpeg"/><Relationship Id="rId37" Type="http://schemas.openxmlformats.org/officeDocument/2006/relationships/image" Target="../media/image27.gif"/><Relationship Id="rId40" Type="http://schemas.openxmlformats.org/officeDocument/2006/relationships/image" Target="../media/image122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37.jpeg"/><Relationship Id="rId28" Type="http://schemas.openxmlformats.org/officeDocument/2006/relationships/image" Target="../media/image18.jpeg"/><Relationship Id="rId36" Type="http://schemas.openxmlformats.org/officeDocument/2006/relationships/image" Target="../media/image26.jpeg"/><Relationship Id="rId10" Type="http://schemas.openxmlformats.org/officeDocument/2006/relationships/image" Target="../media/image12.jpeg"/><Relationship Id="rId19" Type="http://schemas.openxmlformats.org/officeDocument/2006/relationships/image" Target="../media/image33.jpeg"/><Relationship Id="rId31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36.jpeg"/><Relationship Id="rId27" Type="http://schemas.openxmlformats.org/officeDocument/2006/relationships/image" Target="../media/image5.jpeg"/><Relationship Id="rId30" Type="http://schemas.openxmlformats.org/officeDocument/2006/relationships/image" Target="../media/image20.jpeg"/><Relationship Id="rId35" Type="http://schemas.openxmlformats.org/officeDocument/2006/relationships/image" Target="../media/image25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9" Type="http://schemas.openxmlformats.org/officeDocument/2006/relationships/image" Target="../media/image27.gi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3.jpeg"/><Relationship Id="rId34" Type="http://schemas.openxmlformats.org/officeDocument/2006/relationships/image" Target="../media/image22.jpeg"/><Relationship Id="rId42" Type="http://schemas.openxmlformats.org/officeDocument/2006/relationships/image" Target="../media/image124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37.jpeg"/><Relationship Id="rId33" Type="http://schemas.openxmlformats.org/officeDocument/2006/relationships/image" Target="../media/image21.jpeg"/><Relationship Id="rId38" Type="http://schemas.openxmlformats.org/officeDocument/2006/relationships/image" Target="../media/image26.jpeg"/><Relationship Id="rId2" Type="http://schemas.openxmlformats.org/officeDocument/2006/relationships/audio" Target="../media/media30.mp3"/><Relationship Id="rId16" Type="http://schemas.openxmlformats.org/officeDocument/2006/relationships/image" Target="../media/image16.jpeg"/><Relationship Id="rId20" Type="http://schemas.openxmlformats.org/officeDocument/2006/relationships/image" Target="../media/image32.jpeg"/><Relationship Id="rId29" Type="http://schemas.openxmlformats.org/officeDocument/2006/relationships/image" Target="../media/image5.jpeg"/><Relationship Id="rId41" Type="http://schemas.openxmlformats.org/officeDocument/2006/relationships/image" Target="../media/image29.png"/><Relationship Id="rId1" Type="http://schemas.microsoft.com/office/2007/relationships/media" Target="../media/media30.mp3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36.jpeg"/><Relationship Id="rId32" Type="http://schemas.openxmlformats.org/officeDocument/2006/relationships/image" Target="../media/image20.jpeg"/><Relationship Id="rId37" Type="http://schemas.openxmlformats.org/officeDocument/2006/relationships/image" Target="../media/image25.jpeg"/><Relationship Id="rId40" Type="http://schemas.openxmlformats.org/officeDocument/2006/relationships/image" Target="../media/image28.gif"/><Relationship Id="rId5" Type="http://schemas.openxmlformats.org/officeDocument/2006/relationships/image" Target="../media/image2.png"/><Relationship Id="rId15" Type="http://schemas.openxmlformats.org/officeDocument/2006/relationships/image" Target="../media/image15.jpeg"/><Relationship Id="rId23" Type="http://schemas.openxmlformats.org/officeDocument/2006/relationships/image" Target="../media/image35.jpeg"/><Relationship Id="rId28" Type="http://schemas.openxmlformats.org/officeDocument/2006/relationships/image" Target="../media/image4.png"/><Relationship Id="rId36" Type="http://schemas.openxmlformats.org/officeDocument/2006/relationships/image" Target="../media/image24.jpeg"/><Relationship Id="rId10" Type="http://schemas.openxmlformats.org/officeDocument/2006/relationships/image" Target="../media/image10.jpeg"/><Relationship Id="rId19" Type="http://schemas.openxmlformats.org/officeDocument/2006/relationships/image" Target="../media/image31.jpeg"/><Relationship Id="rId31" Type="http://schemas.openxmlformats.org/officeDocument/2006/relationships/image" Target="../media/image19.jpeg"/><Relationship Id="rId4" Type="http://schemas.openxmlformats.org/officeDocument/2006/relationships/notesSlide" Target="../notesSlides/notesSlide102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Relationship Id="rId30" Type="http://schemas.openxmlformats.org/officeDocument/2006/relationships/image" Target="../media/image18.jpeg"/><Relationship Id="rId35" Type="http://schemas.openxmlformats.org/officeDocument/2006/relationships/image" Target="../media/image23.jpeg"/><Relationship Id="rId43" Type="http://schemas.openxmlformats.org/officeDocument/2006/relationships/image" Target="../media/image41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32.jpeg"/><Relationship Id="rId26" Type="http://schemas.openxmlformats.org/officeDocument/2006/relationships/image" Target="../media/image4.png"/><Relationship Id="rId39" Type="http://schemas.openxmlformats.org/officeDocument/2006/relationships/image" Target="../media/image29.png"/><Relationship Id="rId3" Type="http://schemas.openxmlformats.org/officeDocument/2006/relationships/image" Target="../media/image2.png"/><Relationship Id="rId21" Type="http://schemas.openxmlformats.org/officeDocument/2006/relationships/image" Target="../media/image35.jpeg"/><Relationship Id="rId34" Type="http://schemas.openxmlformats.org/officeDocument/2006/relationships/image" Target="../media/image24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33" Type="http://schemas.openxmlformats.org/officeDocument/2006/relationships/image" Target="../media/image23.jpeg"/><Relationship Id="rId38" Type="http://schemas.openxmlformats.org/officeDocument/2006/relationships/image" Target="../media/image28.gif"/><Relationship Id="rId2" Type="http://schemas.openxmlformats.org/officeDocument/2006/relationships/notesSlide" Target="../notesSlides/notesSlide103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29" Type="http://schemas.openxmlformats.org/officeDocument/2006/relationships/image" Target="../media/image19.jpeg"/><Relationship Id="rId41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38.jpeg"/><Relationship Id="rId32" Type="http://schemas.openxmlformats.org/officeDocument/2006/relationships/image" Target="../media/image22.jpeg"/><Relationship Id="rId37" Type="http://schemas.openxmlformats.org/officeDocument/2006/relationships/image" Target="../media/image27.gif"/><Relationship Id="rId40" Type="http://schemas.openxmlformats.org/officeDocument/2006/relationships/image" Target="../media/image124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37.jpeg"/><Relationship Id="rId28" Type="http://schemas.openxmlformats.org/officeDocument/2006/relationships/image" Target="../media/image18.jpeg"/><Relationship Id="rId36" Type="http://schemas.openxmlformats.org/officeDocument/2006/relationships/image" Target="../media/image26.jpeg"/><Relationship Id="rId10" Type="http://schemas.openxmlformats.org/officeDocument/2006/relationships/image" Target="../media/image12.jpeg"/><Relationship Id="rId19" Type="http://schemas.openxmlformats.org/officeDocument/2006/relationships/image" Target="../media/image33.jpeg"/><Relationship Id="rId31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36.jpeg"/><Relationship Id="rId27" Type="http://schemas.openxmlformats.org/officeDocument/2006/relationships/image" Target="../media/image5.jpeg"/><Relationship Id="rId30" Type="http://schemas.openxmlformats.org/officeDocument/2006/relationships/image" Target="../media/image20.jpeg"/><Relationship Id="rId35" Type="http://schemas.openxmlformats.org/officeDocument/2006/relationships/image" Target="../media/image25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9" Type="http://schemas.openxmlformats.org/officeDocument/2006/relationships/image" Target="../media/image27.gi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3.jpeg"/><Relationship Id="rId34" Type="http://schemas.openxmlformats.org/officeDocument/2006/relationships/image" Target="../media/image22.jpeg"/><Relationship Id="rId42" Type="http://schemas.openxmlformats.org/officeDocument/2006/relationships/image" Target="../media/image126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37.jpeg"/><Relationship Id="rId33" Type="http://schemas.openxmlformats.org/officeDocument/2006/relationships/image" Target="../media/image21.jpeg"/><Relationship Id="rId38" Type="http://schemas.openxmlformats.org/officeDocument/2006/relationships/image" Target="../media/image26.jpeg"/><Relationship Id="rId2" Type="http://schemas.openxmlformats.org/officeDocument/2006/relationships/audio" Target="../media/media31.mp3"/><Relationship Id="rId16" Type="http://schemas.openxmlformats.org/officeDocument/2006/relationships/image" Target="../media/image16.jpeg"/><Relationship Id="rId20" Type="http://schemas.openxmlformats.org/officeDocument/2006/relationships/image" Target="../media/image32.jpeg"/><Relationship Id="rId29" Type="http://schemas.openxmlformats.org/officeDocument/2006/relationships/image" Target="../media/image5.jpeg"/><Relationship Id="rId41" Type="http://schemas.openxmlformats.org/officeDocument/2006/relationships/image" Target="../media/image29.png"/><Relationship Id="rId1" Type="http://schemas.microsoft.com/office/2007/relationships/media" Target="../media/media31.mp3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36.jpeg"/><Relationship Id="rId32" Type="http://schemas.openxmlformats.org/officeDocument/2006/relationships/image" Target="../media/image20.jpeg"/><Relationship Id="rId37" Type="http://schemas.openxmlformats.org/officeDocument/2006/relationships/image" Target="../media/image25.jpeg"/><Relationship Id="rId40" Type="http://schemas.openxmlformats.org/officeDocument/2006/relationships/image" Target="../media/image28.gif"/><Relationship Id="rId5" Type="http://schemas.openxmlformats.org/officeDocument/2006/relationships/image" Target="../media/image2.png"/><Relationship Id="rId15" Type="http://schemas.openxmlformats.org/officeDocument/2006/relationships/image" Target="../media/image15.jpeg"/><Relationship Id="rId23" Type="http://schemas.openxmlformats.org/officeDocument/2006/relationships/image" Target="../media/image35.jpeg"/><Relationship Id="rId28" Type="http://schemas.openxmlformats.org/officeDocument/2006/relationships/image" Target="../media/image4.png"/><Relationship Id="rId36" Type="http://schemas.openxmlformats.org/officeDocument/2006/relationships/image" Target="../media/image24.jpeg"/><Relationship Id="rId10" Type="http://schemas.openxmlformats.org/officeDocument/2006/relationships/image" Target="../media/image10.jpeg"/><Relationship Id="rId19" Type="http://schemas.openxmlformats.org/officeDocument/2006/relationships/image" Target="../media/image31.jpeg"/><Relationship Id="rId31" Type="http://schemas.openxmlformats.org/officeDocument/2006/relationships/image" Target="../media/image19.jpeg"/><Relationship Id="rId4" Type="http://schemas.openxmlformats.org/officeDocument/2006/relationships/notesSlide" Target="../notesSlides/notesSlide104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Relationship Id="rId30" Type="http://schemas.openxmlformats.org/officeDocument/2006/relationships/image" Target="../media/image18.jpeg"/><Relationship Id="rId35" Type="http://schemas.openxmlformats.org/officeDocument/2006/relationships/image" Target="../media/image23.jpeg"/><Relationship Id="rId43" Type="http://schemas.openxmlformats.org/officeDocument/2006/relationships/image" Target="../media/image41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32.jpeg"/><Relationship Id="rId26" Type="http://schemas.openxmlformats.org/officeDocument/2006/relationships/image" Target="../media/image4.png"/><Relationship Id="rId39" Type="http://schemas.openxmlformats.org/officeDocument/2006/relationships/image" Target="../media/image29.png"/><Relationship Id="rId3" Type="http://schemas.openxmlformats.org/officeDocument/2006/relationships/image" Target="../media/image2.png"/><Relationship Id="rId21" Type="http://schemas.openxmlformats.org/officeDocument/2006/relationships/image" Target="../media/image35.jpeg"/><Relationship Id="rId34" Type="http://schemas.openxmlformats.org/officeDocument/2006/relationships/image" Target="../media/image24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33" Type="http://schemas.openxmlformats.org/officeDocument/2006/relationships/image" Target="../media/image23.jpeg"/><Relationship Id="rId38" Type="http://schemas.openxmlformats.org/officeDocument/2006/relationships/image" Target="../media/image28.gif"/><Relationship Id="rId2" Type="http://schemas.openxmlformats.org/officeDocument/2006/relationships/notesSlide" Target="../notesSlides/notesSlide105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29" Type="http://schemas.openxmlformats.org/officeDocument/2006/relationships/image" Target="../media/image19.jpeg"/><Relationship Id="rId41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38.jpeg"/><Relationship Id="rId32" Type="http://schemas.openxmlformats.org/officeDocument/2006/relationships/image" Target="../media/image22.jpeg"/><Relationship Id="rId37" Type="http://schemas.openxmlformats.org/officeDocument/2006/relationships/image" Target="../media/image27.gif"/><Relationship Id="rId40" Type="http://schemas.openxmlformats.org/officeDocument/2006/relationships/image" Target="../media/image126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37.jpeg"/><Relationship Id="rId28" Type="http://schemas.openxmlformats.org/officeDocument/2006/relationships/image" Target="../media/image18.jpeg"/><Relationship Id="rId36" Type="http://schemas.openxmlformats.org/officeDocument/2006/relationships/image" Target="../media/image26.jpeg"/><Relationship Id="rId10" Type="http://schemas.openxmlformats.org/officeDocument/2006/relationships/image" Target="../media/image12.jpeg"/><Relationship Id="rId19" Type="http://schemas.openxmlformats.org/officeDocument/2006/relationships/image" Target="../media/image33.jpeg"/><Relationship Id="rId31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36.jpeg"/><Relationship Id="rId27" Type="http://schemas.openxmlformats.org/officeDocument/2006/relationships/image" Target="../media/image5.jpeg"/><Relationship Id="rId30" Type="http://schemas.openxmlformats.org/officeDocument/2006/relationships/image" Target="../media/image20.jpeg"/><Relationship Id="rId35" Type="http://schemas.openxmlformats.org/officeDocument/2006/relationships/image" Target="../media/image25.jpe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9" Type="http://schemas.openxmlformats.org/officeDocument/2006/relationships/image" Target="../media/image27.gi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3.jpeg"/><Relationship Id="rId34" Type="http://schemas.openxmlformats.org/officeDocument/2006/relationships/image" Target="../media/image22.jpeg"/><Relationship Id="rId42" Type="http://schemas.openxmlformats.org/officeDocument/2006/relationships/image" Target="../media/image114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37.jpeg"/><Relationship Id="rId33" Type="http://schemas.openxmlformats.org/officeDocument/2006/relationships/image" Target="../media/image21.jpeg"/><Relationship Id="rId38" Type="http://schemas.openxmlformats.org/officeDocument/2006/relationships/image" Target="../media/image26.jpeg"/><Relationship Id="rId2" Type="http://schemas.openxmlformats.org/officeDocument/2006/relationships/audio" Target="../media/media32.mp3"/><Relationship Id="rId16" Type="http://schemas.openxmlformats.org/officeDocument/2006/relationships/image" Target="../media/image16.jpeg"/><Relationship Id="rId20" Type="http://schemas.openxmlformats.org/officeDocument/2006/relationships/image" Target="../media/image32.jpeg"/><Relationship Id="rId29" Type="http://schemas.openxmlformats.org/officeDocument/2006/relationships/image" Target="../media/image5.jpeg"/><Relationship Id="rId41" Type="http://schemas.openxmlformats.org/officeDocument/2006/relationships/image" Target="../media/image29.png"/><Relationship Id="rId1" Type="http://schemas.microsoft.com/office/2007/relationships/media" Target="../media/media32.mp3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36.jpeg"/><Relationship Id="rId32" Type="http://schemas.openxmlformats.org/officeDocument/2006/relationships/image" Target="../media/image20.jpeg"/><Relationship Id="rId37" Type="http://schemas.openxmlformats.org/officeDocument/2006/relationships/image" Target="../media/image25.jpeg"/><Relationship Id="rId40" Type="http://schemas.openxmlformats.org/officeDocument/2006/relationships/image" Target="../media/image28.gif"/><Relationship Id="rId5" Type="http://schemas.openxmlformats.org/officeDocument/2006/relationships/image" Target="../media/image2.png"/><Relationship Id="rId15" Type="http://schemas.openxmlformats.org/officeDocument/2006/relationships/image" Target="../media/image15.jpeg"/><Relationship Id="rId23" Type="http://schemas.openxmlformats.org/officeDocument/2006/relationships/image" Target="../media/image35.jpeg"/><Relationship Id="rId28" Type="http://schemas.openxmlformats.org/officeDocument/2006/relationships/image" Target="../media/image4.png"/><Relationship Id="rId36" Type="http://schemas.openxmlformats.org/officeDocument/2006/relationships/image" Target="../media/image24.jpeg"/><Relationship Id="rId10" Type="http://schemas.openxmlformats.org/officeDocument/2006/relationships/image" Target="../media/image10.jpeg"/><Relationship Id="rId19" Type="http://schemas.openxmlformats.org/officeDocument/2006/relationships/image" Target="../media/image31.jpeg"/><Relationship Id="rId31" Type="http://schemas.openxmlformats.org/officeDocument/2006/relationships/image" Target="../media/image19.jpeg"/><Relationship Id="rId4" Type="http://schemas.openxmlformats.org/officeDocument/2006/relationships/notesSlide" Target="../notesSlides/notesSlide106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Relationship Id="rId30" Type="http://schemas.openxmlformats.org/officeDocument/2006/relationships/image" Target="../media/image18.jpeg"/><Relationship Id="rId35" Type="http://schemas.openxmlformats.org/officeDocument/2006/relationships/image" Target="../media/image23.jpeg"/><Relationship Id="rId43" Type="http://schemas.openxmlformats.org/officeDocument/2006/relationships/image" Target="../media/image41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32.jpeg"/><Relationship Id="rId26" Type="http://schemas.openxmlformats.org/officeDocument/2006/relationships/image" Target="../media/image4.png"/><Relationship Id="rId39" Type="http://schemas.openxmlformats.org/officeDocument/2006/relationships/image" Target="../media/image29.png"/><Relationship Id="rId3" Type="http://schemas.openxmlformats.org/officeDocument/2006/relationships/image" Target="../media/image2.png"/><Relationship Id="rId21" Type="http://schemas.openxmlformats.org/officeDocument/2006/relationships/image" Target="../media/image35.jpeg"/><Relationship Id="rId34" Type="http://schemas.openxmlformats.org/officeDocument/2006/relationships/image" Target="../media/image24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33" Type="http://schemas.openxmlformats.org/officeDocument/2006/relationships/image" Target="../media/image23.jpeg"/><Relationship Id="rId38" Type="http://schemas.openxmlformats.org/officeDocument/2006/relationships/image" Target="../media/image28.gif"/><Relationship Id="rId2" Type="http://schemas.openxmlformats.org/officeDocument/2006/relationships/notesSlide" Target="../notesSlides/notesSlide107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29" Type="http://schemas.openxmlformats.org/officeDocument/2006/relationships/image" Target="../media/image19.jpeg"/><Relationship Id="rId41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38.jpeg"/><Relationship Id="rId32" Type="http://schemas.openxmlformats.org/officeDocument/2006/relationships/image" Target="../media/image22.jpeg"/><Relationship Id="rId37" Type="http://schemas.openxmlformats.org/officeDocument/2006/relationships/image" Target="../media/image27.gif"/><Relationship Id="rId40" Type="http://schemas.openxmlformats.org/officeDocument/2006/relationships/image" Target="../media/image114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37.jpeg"/><Relationship Id="rId28" Type="http://schemas.openxmlformats.org/officeDocument/2006/relationships/image" Target="../media/image18.jpeg"/><Relationship Id="rId36" Type="http://schemas.openxmlformats.org/officeDocument/2006/relationships/image" Target="../media/image26.jpeg"/><Relationship Id="rId10" Type="http://schemas.openxmlformats.org/officeDocument/2006/relationships/image" Target="../media/image12.jpeg"/><Relationship Id="rId19" Type="http://schemas.openxmlformats.org/officeDocument/2006/relationships/image" Target="../media/image33.jpeg"/><Relationship Id="rId31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36.jpeg"/><Relationship Id="rId27" Type="http://schemas.openxmlformats.org/officeDocument/2006/relationships/image" Target="../media/image5.jpeg"/><Relationship Id="rId30" Type="http://schemas.openxmlformats.org/officeDocument/2006/relationships/image" Target="../media/image20.jpeg"/><Relationship Id="rId35" Type="http://schemas.openxmlformats.org/officeDocument/2006/relationships/image" Target="../media/image25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9" Type="http://schemas.openxmlformats.org/officeDocument/2006/relationships/image" Target="../media/image27.gi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3.jpeg"/><Relationship Id="rId34" Type="http://schemas.openxmlformats.org/officeDocument/2006/relationships/image" Target="../media/image22.jpeg"/><Relationship Id="rId42" Type="http://schemas.openxmlformats.org/officeDocument/2006/relationships/image" Target="../media/image129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37.jpeg"/><Relationship Id="rId33" Type="http://schemas.openxmlformats.org/officeDocument/2006/relationships/image" Target="../media/image21.jpeg"/><Relationship Id="rId38" Type="http://schemas.openxmlformats.org/officeDocument/2006/relationships/image" Target="../media/image26.jpeg"/><Relationship Id="rId2" Type="http://schemas.openxmlformats.org/officeDocument/2006/relationships/audio" Target="../media/media33.mp3"/><Relationship Id="rId16" Type="http://schemas.openxmlformats.org/officeDocument/2006/relationships/image" Target="../media/image16.jpeg"/><Relationship Id="rId20" Type="http://schemas.openxmlformats.org/officeDocument/2006/relationships/image" Target="../media/image32.jpeg"/><Relationship Id="rId29" Type="http://schemas.openxmlformats.org/officeDocument/2006/relationships/image" Target="../media/image5.jpeg"/><Relationship Id="rId41" Type="http://schemas.openxmlformats.org/officeDocument/2006/relationships/image" Target="../media/image29.png"/><Relationship Id="rId1" Type="http://schemas.microsoft.com/office/2007/relationships/media" Target="../media/media33.mp3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36.jpeg"/><Relationship Id="rId32" Type="http://schemas.openxmlformats.org/officeDocument/2006/relationships/image" Target="../media/image20.jpeg"/><Relationship Id="rId37" Type="http://schemas.openxmlformats.org/officeDocument/2006/relationships/image" Target="../media/image25.jpeg"/><Relationship Id="rId40" Type="http://schemas.openxmlformats.org/officeDocument/2006/relationships/image" Target="../media/image28.gif"/><Relationship Id="rId5" Type="http://schemas.openxmlformats.org/officeDocument/2006/relationships/image" Target="../media/image2.png"/><Relationship Id="rId15" Type="http://schemas.openxmlformats.org/officeDocument/2006/relationships/image" Target="../media/image15.jpeg"/><Relationship Id="rId23" Type="http://schemas.openxmlformats.org/officeDocument/2006/relationships/image" Target="../media/image35.jpeg"/><Relationship Id="rId28" Type="http://schemas.openxmlformats.org/officeDocument/2006/relationships/image" Target="../media/image4.png"/><Relationship Id="rId36" Type="http://schemas.openxmlformats.org/officeDocument/2006/relationships/image" Target="../media/image24.jpeg"/><Relationship Id="rId10" Type="http://schemas.openxmlformats.org/officeDocument/2006/relationships/image" Target="../media/image10.jpeg"/><Relationship Id="rId19" Type="http://schemas.openxmlformats.org/officeDocument/2006/relationships/image" Target="../media/image31.jpeg"/><Relationship Id="rId31" Type="http://schemas.openxmlformats.org/officeDocument/2006/relationships/image" Target="../media/image19.jpeg"/><Relationship Id="rId4" Type="http://schemas.openxmlformats.org/officeDocument/2006/relationships/notesSlide" Target="../notesSlides/notesSlide108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Relationship Id="rId30" Type="http://schemas.openxmlformats.org/officeDocument/2006/relationships/image" Target="../media/image18.jpeg"/><Relationship Id="rId35" Type="http://schemas.openxmlformats.org/officeDocument/2006/relationships/image" Target="../media/image23.jpeg"/><Relationship Id="rId43" Type="http://schemas.openxmlformats.org/officeDocument/2006/relationships/image" Target="../media/image41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32.jpeg"/><Relationship Id="rId26" Type="http://schemas.openxmlformats.org/officeDocument/2006/relationships/image" Target="../media/image4.png"/><Relationship Id="rId39" Type="http://schemas.openxmlformats.org/officeDocument/2006/relationships/image" Target="../media/image29.png"/><Relationship Id="rId3" Type="http://schemas.openxmlformats.org/officeDocument/2006/relationships/image" Target="../media/image2.png"/><Relationship Id="rId21" Type="http://schemas.openxmlformats.org/officeDocument/2006/relationships/image" Target="../media/image35.jpeg"/><Relationship Id="rId34" Type="http://schemas.openxmlformats.org/officeDocument/2006/relationships/image" Target="../media/image24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33" Type="http://schemas.openxmlformats.org/officeDocument/2006/relationships/image" Target="../media/image23.jpeg"/><Relationship Id="rId38" Type="http://schemas.openxmlformats.org/officeDocument/2006/relationships/image" Target="../media/image28.gif"/><Relationship Id="rId2" Type="http://schemas.openxmlformats.org/officeDocument/2006/relationships/notesSlide" Target="../notesSlides/notesSlide109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29" Type="http://schemas.openxmlformats.org/officeDocument/2006/relationships/image" Target="../media/image19.jpeg"/><Relationship Id="rId41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38.jpeg"/><Relationship Id="rId32" Type="http://schemas.openxmlformats.org/officeDocument/2006/relationships/image" Target="../media/image22.jpeg"/><Relationship Id="rId37" Type="http://schemas.openxmlformats.org/officeDocument/2006/relationships/image" Target="../media/image27.gif"/><Relationship Id="rId40" Type="http://schemas.openxmlformats.org/officeDocument/2006/relationships/image" Target="../media/image129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37.jpeg"/><Relationship Id="rId28" Type="http://schemas.openxmlformats.org/officeDocument/2006/relationships/image" Target="../media/image18.jpeg"/><Relationship Id="rId36" Type="http://schemas.openxmlformats.org/officeDocument/2006/relationships/image" Target="../media/image26.jpeg"/><Relationship Id="rId10" Type="http://schemas.openxmlformats.org/officeDocument/2006/relationships/image" Target="../media/image12.jpeg"/><Relationship Id="rId19" Type="http://schemas.openxmlformats.org/officeDocument/2006/relationships/image" Target="../media/image33.jpeg"/><Relationship Id="rId31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36.jpeg"/><Relationship Id="rId27" Type="http://schemas.openxmlformats.org/officeDocument/2006/relationships/image" Target="../media/image5.jpeg"/><Relationship Id="rId30" Type="http://schemas.openxmlformats.org/officeDocument/2006/relationships/image" Target="../media/image20.jpeg"/><Relationship Id="rId35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2.jpe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9" Type="http://schemas.openxmlformats.org/officeDocument/2006/relationships/image" Target="../media/image27.gi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3.jpeg"/><Relationship Id="rId34" Type="http://schemas.openxmlformats.org/officeDocument/2006/relationships/image" Target="../media/image22.jpeg"/><Relationship Id="rId42" Type="http://schemas.openxmlformats.org/officeDocument/2006/relationships/image" Target="../media/image13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37.jpeg"/><Relationship Id="rId33" Type="http://schemas.openxmlformats.org/officeDocument/2006/relationships/image" Target="../media/image21.jpeg"/><Relationship Id="rId38" Type="http://schemas.openxmlformats.org/officeDocument/2006/relationships/image" Target="../media/image26.jpeg"/><Relationship Id="rId2" Type="http://schemas.openxmlformats.org/officeDocument/2006/relationships/audio" Target="../media/media34.mp3"/><Relationship Id="rId16" Type="http://schemas.openxmlformats.org/officeDocument/2006/relationships/image" Target="../media/image16.jpeg"/><Relationship Id="rId20" Type="http://schemas.openxmlformats.org/officeDocument/2006/relationships/image" Target="../media/image32.jpeg"/><Relationship Id="rId29" Type="http://schemas.openxmlformats.org/officeDocument/2006/relationships/image" Target="../media/image5.jpeg"/><Relationship Id="rId41" Type="http://schemas.openxmlformats.org/officeDocument/2006/relationships/image" Target="../media/image29.png"/><Relationship Id="rId1" Type="http://schemas.microsoft.com/office/2007/relationships/media" Target="../media/media34.mp3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36.jpeg"/><Relationship Id="rId32" Type="http://schemas.openxmlformats.org/officeDocument/2006/relationships/image" Target="../media/image20.jpeg"/><Relationship Id="rId37" Type="http://schemas.openxmlformats.org/officeDocument/2006/relationships/image" Target="../media/image25.jpeg"/><Relationship Id="rId40" Type="http://schemas.openxmlformats.org/officeDocument/2006/relationships/image" Target="../media/image28.gif"/><Relationship Id="rId5" Type="http://schemas.openxmlformats.org/officeDocument/2006/relationships/image" Target="../media/image2.png"/><Relationship Id="rId15" Type="http://schemas.openxmlformats.org/officeDocument/2006/relationships/image" Target="../media/image15.jpeg"/><Relationship Id="rId23" Type="http://schemas.openxmlformats.org/officeDocument/2006/relationships/image" Target="../media/image35.jpeg"/><Relationship Id="rId28" Type="http://schemas.openxmlformats.org/officeDocument/2006/relationships/image" Target="../media/image4.png"/><Relationship Id="rId36" Type="http://schemas.openxmlformats.org/officeDocument/2006/relationships/image" Target="../media/image24.jpeg"/><Relationship Id="rId10" Type="http://schemas.openxmlformats.org/officeDocument/2006/relationships/image" Target="../media/image10.jpeg"/><Relationship Id="rId19" Type="http://schemas.openxmlformats.org/officeDocument/2006/relationships/image" Target="../media/image31.jpeg"/><Relationship Id="rId31" Type="http://schemas.openxmlformats.org/officeDocument/2006/relationships/image" Target="../media/image19.jpeg"/><Relationship Id="rId4" Type="http://schemas.openxmlformats.org/officeDocument/2006/relationships/notesSlide" Target="../notesSlides/notesSlide110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Relationship Id="rId30" Type="http://schemas.openxmlformats.org/officeDocument/2006/relationships/image" Target="../media/image18.jpeg"/><Relationship Id="rId35" Type="http://schemas.openxmlformats.org/officeDocument/2006/relationships/image" Target="../media/image23.jpeg"/><Relationship Id="rId43" Type="http://schemas.openxmlformats.org/officeDocument/2006/relationships/image" Target="../media/image41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Relationship Id="rId9" Type="http://schemas.openxmlformats.org/officeDocument/2006/relationships/image" Target="../media/image132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42.png"/><Relationship Id="rId11" Type="http://schemas.openxmlformats.org/officeDocument/2006/relationships/image" Target="../media/image134.png"/><Relationship Id="rId5" Type="http://schemas.openxmlformats.org/officeDocument/2006/relationships/image" Target="../media/image2.png"/><Relationship Id="rId10" Type="http://schemas.openxmlformats.org/officeDocument/2006/relationships/image" Target="../media/image133.png"/><Relationship Id="rId4" Type="http://schemas.openxmlformats.org/officeDocument/2006/relationships/notesSlide" Target="../notesSlides/notesSlide112.xml"/><Relationship Id="rId9" Type="http://schemas.openxmlformats.org/officeDocument/2006/relationships/image" Target="../media/image2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11" Type="http://schemas.openxmlformats.org/officeDocument/2006/relationships/image" Target="../media/image54.jpeg"/><Relationship Id="rId5" Type="http://schemas.openxmlformats.org/officeDocument/2006/relationships/image" Target="../media/image2.png"/><Relationship Id="rId10" Type="http://schemas.openxmlformats.org/officeDocument/2006/relationships/image" Target="../media/image38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jpeg"/><Relationship Id="rId18" Type="http://schemas.openxmlformats.org/officeDocument/2006/relationships/image" Target="../media/image13.jpeg"/><Relationship Id="rId26" Type="http://schemas.openxmlformats.org/officeDocument/2006/relationships/image" Target="../media/image21.jpeg"/><Relationship Id="rId39" Type="http://schemas.openxmlformats.org/officeDocument/2006/relationships/image" Target="../media/image34.jpeg"/><Relationship Id="rId3" Type="http://schemas.microsoft.com/office/2007/relationships/media" Target="../media/media2.mp3"/><Relationship Id="rId21" Type="http://schemas.openxmlformats.org/officeDocument/2006/relationships/image" Target="../media/image16.jpeg"/><Relationship Id="rId34" Type="http://schemas.openxmlformats.org/officeDocument/2006/relationships/image" Target="../media/image29.png"/><Relationship Id="rId42" Type="http://schemas.openxmlformats.org/officeDocument/2006/relationships/image" Target="../media/image37.jpeg"/><Relationship Id="rId7" Type="http://schemas.openxmlformats.org/officeDocument/2006/relationships/image" Target="../media/image2.png"/><Relationship Id="rId12" Type="http://schemas.openxmlformats.org/officeDocument/2006/relationships/image" Target="../media/image7.jpeg"/><Relationship Id="rId17" Type="http://schemas.openxmlformats.org/officeDocument/2006/relationships/image" Target="../media/image12.jpeg"/><Relationship Id="rId25" Type="http://schemas.openxmlformats.org/officeDocument/2006/relationships/image" Target="../media/image20.jpeg"/><Relationship Id="rId33" Type="http://schemas.openxmlformats.org/officeDocument/2006/relationships/image" Target="../media/image28.gif"/><Relationship Id="rId38" Type="http://schemas.openxmlformats.org/officeDocument/2006/relationships/image" Target="../media/image33.jpeg"/><Relationship Id="rId46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11.jpeg"/><Relationship Id="rId20" Type="http://schemas.openxmlformats.org/officeDocument/2006/relationships/image" Target="../media/image15.jpeg"/><Relationship Id="rId29" Type="http://schemas.openxmlformats.org/officeDocument/2006/relationships/image" Target="../media/image24.jpeg"/><Relationship Id="rId41" Type="http://schemas.openxmlformats.org/officeDocument/2006/relationships/image" Target="../media/image36.jpe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.jpeg"/><Relationship Id="rId24" Type="http://schemas.openxmlformats.org/officeDocument/2006/relationships/image" Target="../media/image19.jpeg"/><Relationship Id="rId32" Type="http://schemas.openxmlformats.org/officeDocument/2006/relationships/image" Target="../media/image27.gif"/><Relationship Id="rId37" Type="http://schemas.openxmlformats.org/officeDocument/2006/relationships/image" Target="../media/image32.jpeg"/><Relationship Id="rId40" Type="http://schemas.openxmlformats.org/officeDocument/2006/relationships/image" Target="../media/image35.jpeg"/><Relationship Id="rId45" Type="http://schemas.openxmlformats.org/officeDocument/2006/relationships/image" Target="../media/image40.jpe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jpeg"/><Relationship Id="rId23" Type="http://schemas.openxmlformats.org/officeDocument/2006/relationships/image" Target="../media/image18.jpeg"/><Relationship Id="rId28" Type="http://schemas.openxmlformats.org/officeDocument/2006/relationships/image" Target="../media/image23.jpeg"/><Relationship Id="rId36" Type="http://schemas.openxmlformats.org/officeDocument/2006/relationships/image" Target="../media/image31.jpeg"/><Relationship Id="rId10" Type="http://schemas.openxmlformats.org/officeDocument/2006/relationships/image" Target="../media/image5.jpeg"/><Relationship Id="rId19" Type="http://schemas.openxmlformats.org/officeDocument/2006/relationships/image" Target="../media/image14.jpeg"/><Relationship Id="rId31" Type="http://schemas.openxmlformats.org/officeDocument/2006/relationships/image" Target="../media/image26.jpeg"/><Relationship Id="rId44" Type="http://schemas.openxmlformats.org/officeDocument/2006/relationships/image" Target="../media/image39.jpe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jpeg"/><Relationship Id="rId22" Type="http://schemas.openxmlformats.org/officeDocument/2006/relationships/image" Target="../media/image17.jpeg"/><Relationship Id="rId27" Type="http://schemas.openxmlformats.org/officeDocument/2006/relationships/image" Target="../media/image22.jpeg"/><Relationship Id="rId30" Type="http://schemas.openxmlformats.org/officeDocument/2006/relationships/image" Target="../media/image25.jpeg"/><Relationship Id="rId35" Type="http://schemas.openxmlformats.org/officeDocument/2006/relationships/image" Target="../media/image30.jpeg"/><Relationship Id="rId43" Type="http://schemas.openxmlformats.org/officeDocument/2006/relationships/image" Target="../media/image3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11" Type="http://schemas.openxmlformats.org/officeDocument/2006/relationships/image" Target="../media/image60.jpeg"/><Relationship Id="rId5" Type="http://schemas.openxmlformats.org/officeDocument/2006/relationships/image" Target="../media/image2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2.png"/><Relationship Id="rId11" Type="http://schemas.openxmlformats.org/officeDocument/2006/relationships/image" Target="../media/image66.jpeg"/><Relationship Id="rId5" Type="http://schemas.openxmlformats.org/officeDocument/2006/relationships/image" Target="../media/image2.png"/><Relationship Id="rId10" Type="http://schemas.openxmlformats.org/officeDocument/2006/relationships/image" Target="../media/image33.jpe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15.jpeg"/><Relationship Id="rId26" Type="http://schemas.openxmlformats.org/officeDocument/2006/relationships/image" Target="../media/image23.jpeg"/><Relationship Id="rId39" Type="http://schemas.openxmlformats.org/officeDocument/2006/relationships/image" Target="../media/image39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jpeg"/><Relationship Id="rId34" Type="http://schemas.openxmlformats.org/officeDocument/2006/relationships/image" Target="../media/image34.jpeg"/><Relationship Id="rId42" Type="http://schemas.openxmlformats.org/officeDocument/2006/relationships/image" Target="../media/image29.png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5" Type="http://schemas.openxmlformats.org/officeDocument/2006/relationships/image" Target="../media/image22.jpeg"/><Relationship Id="rId33" Type="http://schemas.openxmlformats.org/officeDocument/2006/relationships/image" Target="../media/image33.jpeg"/><Relationship Id="rId38" Type="http://schemas.openxmlformats.org/officeDocument/2006/relationships/image" Target="../media/image38.jpeg"/><Relationship Id="rId2" Type="http://schemas.openxmlformats.org/officeDocument/2006/relationships/audio" Target="../media/media3.mp3"/><Relationship Id="rId16" Type="http://schemas.openxmlformats.org/officeDocument/2006/relationships/image" Target="../media/image13.jpeg"/><Relationship Id="rId20" Type="http://schemas.openxmlformats.org/officeDocument/2006/relationships/image" Target="../media/image17.jpeg"/><Relationship Id="rId29" Type="http://schemas.openxmlformats.org/officeDocument/2006/relationships/image" Target="../media/image26.jpeg"/><Relationship Id="rId41" Type="http://schemas.openxmlformats.org/officeDocument/2006/relationships/image" Target="../media/image28.gif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openxmlformats.org/officeDocument/2006/relationships/image" Target="../media/image8.jpeg"/><Relationship Id="rId24" Type="http://schemas.openxmlformats.org/officeDocument/2006/relationships/image" Target="../media/image21.jpeg"/><Relationship Id="rId32" Type="http://schemas.openxmlformats.org/officeDocument/2006/relationships/image" Target="../media/image32.jpeg"/><Relationship Id="rId37" Type="http://schemas.openxmlformats.org/officeDocument/2006/relationships/image" Target="../media/image37.jpeg"/><Relationship Id="rId40" Type="http://schemas.openxmlformats.org/officeDocument/2006/relationships/image" Target="../media/image27.gif"/><Relationship Id="rId45" Type="http://schemas.openxmlformats.org/officeDocument/2006/relationships/image" Target="../media/image41.pn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23" Type="http://schemas.openxmlformats.org/officeDocument/2006/relationships/image" Target="../media/image20.jpeg"/><Relationship Id="rId28" Type="http://schemas.openxmlformats.org/officeDocument/2006/relationships/image" Target="../media/image25.jpeg"/><Relationship Id="rId36" Type="http://schemas.openxmlformats.org/officeDocument/2006/relationships/image" Target="../media/image36.jpeg"/><Relationship Id="rId10" Type="http://schemas.openxmlformats.org/officeDocument/2006/relationships/image" Target="../media/image7.jpeg"/><Relationship Id="rId19" Type="http://schemas.openxmlformats.org/officeDocument/2006/relationships/image" Target="../media/image16.jpeg"/><Relationship Id="rId31" Type="http://schemas.openxmlformats.org/officeDocument/2006/relationships/image" Target="../media/image31.jpeg"/><Relationship Id="rId44" Type="http://schemas.openxmlformats.org/officeDocument/2006/relationships/image" Target="../media/image44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jpeg"/><Relationship Id="rId14" Type="http://schemas.openxmlformats.org/officeDocument/2006/relationships/image" Target="../media/image11.jpeg"/><Relationship Id="rId22" Type="http://schemas.openxmlformats.org/officeDocument/2006/relationships/image" Target="../media/image19.jpeg"/><Relationship Id="rId27" Type="http://schemas.openxmlformats.org/officeDocument/2006/relationships/image" Target="../media/image24.jpeg"/><Relationship Id="rId30" Type="http://schemas.openxmlformats.org/officeDocument/2006/relationships/image" Target="../media/image30.jpeg"/><Relationship Id="rId35" Type="http://schemas.openxmlformats.org/officeDocument/2006/relationships/image" Target="../media/image35.jpeg"/><Relationship Id="rId43" Type="http://schemas.openxmlformats.org/officeDocument/2006/relationships/image" Target="../media/image4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2.png"/><Relationship Id="rId11" Type="http://schemas.openxmlformats.org/officeDocument/2006/relationships/image" Target="../media/image68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2.png"/><Relationship Id="rId11" Type="http://schemas.openxmlformats.org/officeDocument/2006/relationships/image" Target="../media/image71.jpeg"/><Relationship Id="rId5" Type="http://schemas.openxmlformats.org/officeDocument/2006/relationships/image" Target="../media/image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2.png"/><Relationship Id="rId11" Type="http://schemas.openxmlformats.org/officeDocument/2006/relationships/image" Target="../media/image75.jpeg"/><Relationship Id="rId5" Type="http://schemas.openxmlformats.org/officeDocument/2006/relationships/image" Target="../media/image2.png"/><Relationship Id="rId10" Type="http://schemas.openxmlformats.org/officeDocument/2006/relationships/image" Target="../media/image39.jpe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2.png"/><Relationship Id="rId11" Type="http://schemas.openxmlformats.org/officeDocument/2006/relationships/image" Target="../media/image78.jpeg"/><Relationship Id="rId5" Type="http://schemas.openxmlformats.org/officeDocument/2006/relationships/image" Target="../media/image2.png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8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2.png"/><Relationship Id="rId11" Type="http://schemas.openxmlformats.org/officeDocument/2006/relationships/image" Target="../media/image82.jpeg"/><Relationship Id="rId5" Type="http://schemas.openxmlformats.org/officeDocument/2006/relationships/image" Target="../media/image2.pn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49.xml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2.png"/><Relationship Id="rId11" Type="http://schemas.openxmlformats.org/officeDocument/2006/relationships/image" Target="../media/image87.jpeg"/><Relationship Id="rId5" Type="http://schemas.openxmlformats.org/officeDocument/2006/relationships/image" Target="../media/image2.png"/><Relationship Id="rId10" Type="http://schemas.openxmlformats.org/officeDocument/2006/relationships/image" Target="../media/image34.jpeg"/><Relationship Id="rId4" Type="http://schemas.openxmlformats.org/officeDocument/2006/relationships/notesSlide" Target="../notesSlides/notesSlide55.xml"/><Relationship Id="rId9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9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2.png"/><Relationship Id="rId11" Type="http://schemas.openxmlformats.org/officeDocument/2006/relationships/image" Target="../media/image90.jpeg"/><Relationship Id="rId5" Type="http://schemas.openxmlformats.org/officeDocument/2006/relationships/image" Target="../media/image2.png"/><Relationship Id="rId10" Type="http://schemas.openxmlformats.org/officeDocument/2006/relationships/image" Target="../media/image11.jpeg"/><Relationship Id="rId4" Type="http://schemas.openxmlformats.org/officeDocument/2006/relationships/notesSlide" Target="../notesSlides/notesSlide59.xm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2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2.png"/><Relationship Id="rId11" Type="http://schemas.openxmlformats.org/officeDocument/2006/relationships/image" Target="../media/image93.jpeg"/><Relationship Id="rId5" Type="http://schemas.openxmlformats.org/officeDocument/2006/relationships/image" Target="../media/image2.png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63.xml"/><Relationship Id="rId9" Type="http://schemas.openxmlformats.org/officeDocument/2006/relationships/image" Target="../media/image2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6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2.png"/><Relationship Id="rId11" Type="http://schemas.openxmlformats.org/officeDocument/2006/relationships/image" Target="../media/image97.jpeg"/><Relationship Id="rId5" Type="http://schemas.openxmlformats.org/officeDocument/2006/relationships/image" Target="../media/image2.png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68.xml"/><Relationship Id="rId9" Type="http://schemas.openxmlformats.org/officeDocument/2006/relationships/image" Target="../media/image2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8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2.png"/><Relationship Id="rId11" Type="http://schemas.openxmlformats.org/officeDocument/2006/relationships/image" Target="../media/image99.jpe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71.xml"/><Relationship Id="rId9" Type="http://schemas.openxmlformats.org/officeDocument/2006/relationships/image" Target="../media/image2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100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2.png"/><Relationship Id="rId11" Type="http://schemas.openxmlformats.org/officeDocument/2006/relationships/image" Target="../media/image101.jpe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74.xml"/><Relationship Id="rId9" Type="http://schemas.openxmlformats.org/officeDocument/2006/relationships/image" Target="../media/image2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2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2.png"/><Relationship Id="rId11" Type="http://schemas.openxmlformats.org/officeDocument/2006/relationships/image" Target="../media/image103.jpeg"/><Relationship Id="rId5" Type="http://schemas.openxmlformats.org/officeDocument/2006/relationships/image" Target="../media/image2.png"/><Relationship Id="rId10" Type="http://schemas.openxmlformats.org/officeDocument/2006/relationships/image" Target="../media/image36.jpeg"/><Relationship Id="rId4" Type="http://schemas.openxmlformats.org/officeDocument/2006/relationships/notesSlide" Target="../notesSlides/notesSlide77.xml"/><Relationship Id="rId9" Type="http://schemas.openxmlformats.org/officeDocument/2006/relationships/image" Target="../media/image2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eg"/><Relationship Id="rId4" Type="http://schemas.openxmlformats.org/officeDocument/2006/relationships/image" Target="../media/image104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9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2.png"/><Relationship Id="rId11" Type="http://schemas.openxmlformats.org/officeDocument/2006/relationships/image" Target="../media/image105.jpeg"/><Relationship Id="rId5" Type="http://schemas.openxmlformats.org/officeDocument/2006/relationships/image" Target="../media/image2.png"/><Relationship Id="rId10" Type="http://schemas.openxmlformats.org/officeDocument/2006/relationships/image" Target="../media/image37.jpeg"/><Relationship Id="rId4" Type="http://schemas.openxmlformats.org/officeDocument/2006/relationships/notesSlide" Target="../notesSlides/notesSlide80.xml"/><Relationship Id="rId9" Type="http://schemas.openxmlformats.org/officeDocument/2006/relationships/image" Target="../media/image29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2.png"/><Relationship Id="rId11" Type="http://schemas.openxmlformats.org/officeDocument/2006/relationships/image" Target="../media/image106.jpeg"/><Relationship Id="rId5" Type="http://schemas.openxmlformats.org/officeDocument/2006/relationships/image" Target="../media/image2.pn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82.xml"/><Relationship Id="rId9" Type="http://schemas.openxmlformats.org/officeDocument/2006/relationships/image" Target="../media/image29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Relationship Id="rId9" Type="http://schemas.openxmlformats.org/officeDocument/2006/relationships/image" Target="../media/image106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41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42.png"/><Relationship Id="rId11" Type="http://schemas.openxmlformats.org/officeDocument/2006/relationships/image" Target="../media/image108.jpeg"/><Relationship Id="rId5" Type="http://schemas.openxmlformats.org/officeDocument/2006/relationships/image" Target="../media/image2.png"/><Relationship Id="rId10" Type="http://schemas.openxmlformats.org/officeDocument/2006/relationships/image" Target="../media/image31.jpeg"/><Relationship Id="rId4" Type="http://schemas.openxmlformats.org/officeDocument/2006/relationships/notesSlide" Target="../notesSlides/notesSlide84.xml"/><Relationship Id="rId9" Type="http://schemas.openxmlformats.org/officeDocument/2006/relationships/image" Target="../media/image2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12" Type="http://schemas.openxmlformats.org/officeDocument/2006/relationships/image" Target="../media/image41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09.jpeg"/><Relationship Id="rId11" Type="http://schemas.openxmlformats.org/officeDocument/2006/relationships/image" Target="../media/image17.jpeg"/><Relationship Id="rId5" Type="http://schemas.openxmlformats.org/officeDocument/2006/relationships/image" Target="../media/image2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86.xml"/><Relationship Id="rId9" Type="http://schemas.openxmlformats.org/officeDocument/2006/relationships/image" Target="../media/image28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eg"/><Relationship Id="rId4" Type="http://schemas.openxmlformats.org/officeDocument/2006/relationships/image" Target="../media/image110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42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12" Type="http://schemas.openxmlformats.org/officeDocument/2006/relationships/image" Target="../media/image41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11.jpeg"/><Relationship Id="rId11" Type="http://schemas.openxmlformats.org/officeDocument/2006/relationships/image" Target="../media/image16.jpeg"/><Relationship Id="rId5" Type="http://schemas.openxmlformats.org/officeDocument/2006/relationships/image" Target="../media/image2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89.xml"/><Relationship Id="rId9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5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microsoft.com/office/2007/relationships/media" Target="../media/media25.mp3"/><Relationship Id="rId7" Type="http://schemas.openxmlformats.org/officeDocument/2006/relationships/image" Target="../media/image114.jpe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notesSlide" Target="../notesSlides/notesSlide91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3.png"/><Relationship Id="rId4" Type="http://schemas.openxmlformats.org/officeDocument/2006/relationships/audio" Target="../media/media25.mp3"/><Relationship Id="rId9" Type="http://schemas.openxmlformats.org/officeDocument/2006/relationships/image" Target="../media/image112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32.jpeg"/><Relationship Id="rId26" Type="http://schemas.openxmlformats.org/officeDocument/2006/relationships/image" Target="../media/image27.gif"/><Relationship Id="rId3" Type="http://schemas.openxmlformats.org/officeDocument/2006/relationships/image" Target="../media/image2.png"/><Relationship Id="rId21" Type="http://schemas.openxmlformats.org/officeDocument/2006/relationships/image" Target="../media/image3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2" Type="http://schemas.openxmlformats.org/officeDocument/2006/relationships/notesSlide" Target="../notesSlides/notesSlide92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29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38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37.jpeg"/><Relationship Id="rId28" Type="http://schemas.openxmlformats.org/officeDocument/2006/relationships/image" Target="../media/image29.png"/><Relationship Id="rId10" Type="http://schemas.openxmlformats.org/officeDocument/2006/relationships/image" Target="../media/image12.jpeg"/><Relationship Id="rId19" Type="http://schemas.openxmlformats.org/officeDocument/2006/relationships/image" Target="../media/image33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36.jpeg"/><Relationship Id="rId27" Type="http://schemas.openxmlformats.org/officeDocument/2006/relationships/image" Target="../media/image28.gif"/><Relationship Id="rId30" Type="http://schemas.openxmlformats.org/officeDocument/2006/relationships/image" Target="../media/image115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32.jpeg"/><Relationship Id="rId26" Type="http://schemas.openxmlformats.org/officeDocument/2006/relationships/image" Target="../media/image3.png"/><Relationship Id="rId39" Type="http://schemas.openxmlformats.org/officeDocument/2006/relationships/image" Target="../media/image28.gif"/><Relationship Id="rId3" Type="http://schemas.openxmlformats.org/officeDocument/2006/relationships/image" Target="../media/image2.png"/><Relationship Id="rId21" Type="http://schemas.openxmlformats.org/officeDocument/2006/relationships/image" Target="../media/image35.jpeg"/><Relationship Id="rId34" Type="http://schemas.openxmlformats.org/officeDocument/2006/relationships/image" Target="../media/image23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33" Type="http://schemas.openxmlformats.org/officeDocument/2006/relationships/image" Target="../media/image22.jpeg"/><Relationship Id="rId38" Type="http://schemas.openxmlformats.org/officeDocument/2006/relationships/image" Target="../media/image27.gif"/><Relationship Id="rId2" Type="http://schemas.openxmlformats.org/officeDocument/2006/relationships/notesSlide" Target="../notesSlides/notesSlide93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29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38.jpeg"/><Relationship Id="rId32" Type="http://schemas.openxmlformats.org/officeDocument/2006/relationships/image" Target="../media/image21.jpeg"/><Relationship Id="rId37" Type="http://schemas.openxmlformats.org/officeDocument/2006/relationships/image" Target="../media/image26.jpeg"/><Relationship Id="rId40" Type="http://schemas.openxmlformats.org/officeDocument/2006/relationships/image" Target="../media/image29.pn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37.jpeg"/><Relationship Id="rId28" Type="http://schemas.openxmlformats.org/officeDocument/2006/relationships/image" Target="../media/image5.jpeg"/><Relationship Id="rId36" Type="http://schemas.openxmlformats.org/officeDocument/2006/relationships/image" Target="../media/image25.jpeg"/><Relationship Id="rId10" Type="http://schemas.openxmlformats.org/officeDocument/2006/relationships/image" Target="../media/image12.jpeg"/><Relationship Id="rId19" Type="http://schemas.openxmlformats.org/officeDocument/2006/relationships/image" Target="../media/image33.jpeg"/><Relationship Id="rId31" Type="http://schemas.openxmlformats.org/officeDocument/2006/relationships/image" Target="../media/image20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36.jpeg"/><Relationship Id="rId27" Type="http://schemas.openxmlformats.org/officeDocument/2006/relationships/image" Target="../media/image4.png"/><Relationship Id="rId30" Type="http://schemas.openxmlformats.org/officeDocument/2006/relationships/image" Target="../media/image19.jpeg"/><Relationship Id="rId35" Type="http://schemas.openxmlformats.org/officeDocument/2006/relationships/image" Target="../media/image24.jpe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9" Type="http://schemas.openxmlformats.org/officeDocument/2006/relationships/image" Target="../media/image27.gi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3.jpeg"/><Relationship Id="rId34" Type="http://schemas.openxmlformats.org/officeDocument/2006/relationships/image" Target="../media/image22.jpeg"/><Relationship Id="rId42" Type="http://schemas.openxmlformats.org/officeDocument/2006/relationships/image" Target="../media/image116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37.jpeg"/><Relationship Id="rId33" Type="http://schemas.openxmlformats.org/officeDocument/2006/relationships/image" Target="../media/image21.jpeg"/><Relationship Id="rId38" Type="http://schemas.openxmlformats.org/officeDocument/2006/relationships/image" Target="../media/image26.jpeg"/><Relationship Id="rId2" Type="http://schemas.openxmlformats.org/officeDocument/2006/relationships/audio" Target="../media/media26.mp3"/><Relationship Id="rId16" Type="http://schemas.openxmlformats.org/officeDocument/2006/relationships/image" Target="../media/image16.jpeg"/><Relationship Id="rId20" Type="http://schemas.openxmlformats.org/officeDocument/2006/relationships/image" Target="../media/image32.jpeg"/><Relationship Id="rId29" Type="http://schemas.openxmlformats.org/officeDocument/2006/relationships/image" Target="../media/image5.jpeg"/><Relationship Id="rId41" Type="http://schemas.openxmlformats.org/officeDocument/2006/relationships/image" Target="../media/image29.png"/><Relationship Id="rId1" Type="http://schemas.microsoft.com/office/2007/relationships/media" Target="../media/media26.mp3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36.jpeg"/><Relationship Id="rId32" Type="http://schemas.openxmlformats.org/officeDocument/2006/relationships/image" Target="../media/image20.jpeg"/><Relationship Id="rId37" Type="http://schemas.openxmlformats.org/officeDocument/2006/relationships/image" Target="../media/image25.jpeg"/><Relationship Id="rId40" Type="http://schemas.openxmlformats.org/officeDocument/2006/relationships/image" Target="../media/image28.gif"/><Relationship Id="rId5" Type="http://schemas.openxmlformats.org/officeDocument/2006/relationships/image" Target="../media/image2.png"/><Relationship Id="rId15" Type="http://schemas.openxmlformats.org/officeDocument/2006/relationships/image" Target="../media/image15.jpeg"/><Relationship Id="rId23" Type="http://schemas.openxmlformats.org/officeDocument/2006/relationships/image" Target="../media/image35.jpeg"/><Relationship Id="rId28" Type="http://schemas.openxmlformats.org/officeDocument/2006/relationships/image" Target="../media/image4.png"/><Relationship Id="rId36" Type="http://schemas.openxmlformats.org/officeDocument/2006/relationships/image" Target="../media/image24.jpeg"/><Relationship Id="rId10" Type="http://schemas.openxmlformats.org/officeDocument/2006/relationships/image" Target="../media/image10.jpeg"/><Relationship Id="rId19" Type="http://schemas.openxmlformats.org/officeDocument/2006/relationships/image" Target="../media/image31.jpeg"/><Relationship Id="rId31" Type="http://schemas.openxmlformats.org/officeDocument/2006/relationships/image" Target="../media/image19.jpeg"/><Relationship Id="rId4" Type="http://schemas.openxmlformats.org/officeDocument/2006/relationships/notesSlide" Target="../notesSlides/notesSlide94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Relationship Id="rId30" Type="http://schemas.openxmlformats.org/officeDocument/2006/relationships/image" Target="../media/image18.jpeg"/><Relationship Id="rId35" Type="http://schemas.openxmlformats.org/officeDocument/2006/relationships/image" Target="../media/image23.jpeg"/><Relationship Id="rId43" Type="http://schemas.openxmlformats.org/officeDocument/2006/relationships/image" Target="../media/image41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32.jpeg"/><Relationship Id="rId26" Type="http://schemas.openxmlformats.org/officeDocument/2006/relationships/image" Target="../media/image4.png"/><Relationship Id="rId39" Type="http://schemas.openxmlformats.org/officeDocument/2006/relationships/image" Target="../media/image29.png"/><Relationship Id="rId3" Type="http://schemas.openxmlformats.org/officeDocument/2006/relationships/image" Target="../media/image2.png"/><Relationship Id="rId21" Type="http://schemas.openxmlformats.org/officeDocument/2006/relationships/image" Target="../media/image35.jpeg"/><Relationship Id="rId34" Type="http://schemas.openxmlformats.org/officeDocument/2006/relationships/image" Target="../media/image24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33" Type="http://schemas.openxmlformats.org/officeDocument/2006/relationships/image" Target="../media/image23.jpeg"/><Relationship Id="rId38" Type="http://schemas.openxmlformats.org/officeDocument/2006/relationships/image" Target="../media/image28.gif"/><Relationship Id="rId2" Type="http://schemas.openxmlformats.org/officeDocument/2006/relationships/notesSlide" Target="../notesSlides/notesSlide95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29" Type="http://schemas.openxmlformats.org/officeDocument/2006/relationships/image" Target="../media/image19.jpeg"/><Relationship Id="rId41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38.jpeg"/><Relationship Id="rId32" Type="http://schemas.openxmlformats.org/officeDocument/2006/relationships/image" Target="../media/image22.jpeg"/><Relationship Id="rId37" Type="http://schemas.openxmlformats.org/officeDocument/2006/relationships/image" Target="../media/image27.gif"/><Relationship Id="rId40" Type="http://schemas.openxmlformats.org/officeDocument/2006/relationships/image" Target="../media/image116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37.jpeg"/><Relationship Id="rId28" Type="http://schemas.openxmlformats.org/officeDocument/2006/relationships/image" Target="../media/image18.jpeg"/><Relationship Id="rId36" Type="http://schemas.openxmlformats.org/officeDocument/2006/relationships/image" Target="../media/image26.jpeg"/><Relationship Id="rId10" Type="http://schemas.openxmlformats.org/officeDocument/2006/relationships/image" Target="../media/image12.jpeg"/><Relationship Id="rId19" Type="http://schemas.openxmlformats.org/officeDocument/2006/relationships/image" Target="../media/image33.jpeg"/><Relationship Id="rId31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36.jpeg"/><Relationship Id="rId27" Type="http://schemas.openxmlformats.org/officeDocument/2006/relationships/image" Target="../media/image5.jpeg"/><Relationship Id="rId30" Type="http://schemas.openxmlformats.org/officeDocument/2006/relationships/image" Target="../media/image20.jpeg"/><Relationship Id="rId35" Type="http://schemas.openxmlformats.org/officeDocument/2006/relationships/image" Target="../media/image25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9" Type="http://schemas.openxmlformats.org/officeDocument/2006/relationships/image" Target="../media/image27.gi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3.jpeg"/><Relationship Id="rId34" Type="http://schemas.openxmlformats.org/officeDocument/2006/relationships/image" Target="../media/image22.jpeg"/><Relationship Id="rId42" Type="http://schemas.openxmlformats.org/officeDocument/2006/relationships/image" Target="../media/image118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37.jpeg"/><Relationship Id="rId33" Type="http://schemas.openxmlformats.org/officeDocument/2006/relationships/image" Target="../media/image21.jpeg"/><Relationship Id="rId38" Type="http://schemas.openxmlformats.org/officeDocument/2006/relationships/image" Target="../media/image26.jpeg"/><Relationship Id="rId2" Type="http://schemas.openxmlformats.org/officeDocument/2006/relationships/audio" Target="../media/media27.mp3"/><Relationship Id="rId16" Type="http://schemas.openxmlformats.org/officeDocument/2006/relationships/image" Target="../media/image16.jpeg"/><Relationship Id="rId20" Type="http://schemas.openxmlformats.org/officeDocument/2006/relationships/image" Target="../media/image32.jpeg"/><Relationship Id="rId29" Type="http://schemas.openxmlformats.org/officeDocument/2006/relationships/image" Target="../media/image5.jpeg"/><Relationship Id="rId41" Type="http://schemas.openxmlformats.org/officeDocument/2006/relationships/image" Target="../media/image29.png"/><Relationship Id="rId1" Type="http://schemas.microsoft.com/office/2007/relationships/media" Target="../media/media27.mp3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36.jpeg"/><Relationship Id="rId32" Type="http://schemas.openxmlformats.org/officeDocument/2006/relationships/image" Target="../media/image20.jpeg"/><Relationship Id="rId37" Type="http://schemas.openxmlformats.org/officeDocument/2006/relationships/image" Target="../media/image25.jpeg"/><Relationship Id="rId40" Type="http://schemas.openxmlformats.org/officeDocument/2006/relationships/image" Target="../media/image28.gif"/><Relationship Id="rId5" Type="http://schemas.openxmlformats.org/officeDocument/2006/relationships/image" Target="../media/image2.png"/><Relationship Id="rId15" Type="http://schemas.openxmlformats.org/officeDocument/2006/relationships/image" Target="../media/image15.jpeg"/><Relationship Id="rId23" Type="http://schemas.openxmlformats.org/officeDocument/2006/relationships/image" Target="../media/image35.jpeg"/><Relationship Id="rId28" Type="http://schemas.openxmlformats.org/officeDocument/2006/relationships/image" Target="../media/image4.png"/><Relationship Id="rId36" Type="http://schemas.openxmlformats.org/officeDocument/2006/relationships/image" Target="../media/image24.jpeg"/><Relationship Id="rId10" Type="http://schemas.openxmlformats.org/officeDocument/2006/relationships/image" Target="../media/image10.jpeg"/><Relationship Id="rId19" Type="http://schemas.openxmlformats.org/officeDocument/2006/relationships/image" Target="../media/image31.jpeg"/><Relationship Id="rId31" Type="http://schemas.openxmlformats.org/officeDocument/2006/relationships/image" Target="../media/image19.jpeg"/><Relationship Id="rId4" Type="http://schemas.openxmlformats.org/officeDocument/2006/relationships/notesSlide" Target="../notesSlides/notesSlide96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Relationship Id="rId30" Type="http://schemas.openxmlformats.org/officeDocument/2006/relationships/image" Target="../media/image18.jpeg"/><Relationship Id="rId35" Type="http://schemas.openxmlformats.org/officeDocument/2006/relationships/image" Target="../media/image23.jpeg"/><Relationship Id="rId43" Type="http://schemas.openxmlformats.org/officeDocument/2006/relationships/image" Target="../media/image41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32.jpeg"/><Relationship Id="rId26" Type="http://schemas.openxmlformats.org/officeDocument/2006/relationships/image" Target="../media/image4.png"/><Relationship Id="rId39" Type="http://schemas.openxmlformats.org/officeDocument/2006/relationships/image" Target="../media/image29.png"/><Relationship Id="rId3" Type="http://schemas.openxmlformats.org/officeDocument/2006/relationships/image" Target="../media/image2.png"/><Relationship Id="rId21" Type="http://schemas.openxmlformats.org/officeDocument/2006/relationships/image" Target="../media/image35.jpeg"/><Relationship Id="rId34" Type="http://schemas.openxmlformats.org/officeDocument/2006/relationships/image" Target="../media/image24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33" Type="http://schemas.openxmlformats.org/officeDocument/2006/relationships/image" Target="../media/image23.jpeg"/><Relationship Id="rId38" Type="http://schemas.openxmlformats.org/officeDocument/2006/relationships/image" Target="../media/image28.gif"/><Relationship Id="rId2" Type="http://schemas.openxmlformats.org/officeDocument/2006/relationships/notesSlide" Target="../notesSlides/notesSlide97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29" Type="http://schemas.openxmlformats.org/officeDocument/2006/relationships/image" Target="../media/image19.jpeg"/><Relationship Id="rId41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38.jpeg"/><Relationship Id="rId32" Type="http://schemas.openxmlformats.org/officeDocument/2006/relationships/image" Target="../media/image22.jpeg"/><Relationship Id="rId37" Type="http://schemas.openxmlformats.org/officeDocument/2006/relationships/image" Target="../media/image27.gif"/><Relationship Id="rId40" Type="http://schemas.openxmlformats.org/officeDocument/2006/relationships/image" Target="../media/image118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37.jpeg"/><Relationship Id="rId28" Type="http://schemas.openxmlformats.org/officeDocument/2006/relationships/image" Target="../media/image18.jpeg"/><Relationship Id="rId36" Type="http://schemas.openxmlformats.org/officeDocument/2006/relationships/image" Target="../media/image26.jpeg"/><Relationship Id="rId10" Type="http://schemas.openxmlformats.org/officeDocument/2006/relationships/image" Target="../media/image12.jpeg"/><Relationship Id="rId19" Type="http://schemas.openxmlformats.org/officeDocument/2006/relationships/image" Target="../media/image33.jpeg"/><Relationship Id="rId31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36.jpeg"/><Relationship Id="rId27" Type="http://schemas.openxmlformats.org/officeDocument/2006/relationships/image" Target="../media/image5.jpeg"/><Relationship Id="rId30" Type="http://schemas.openxmlformats.org/officeDocument/2006/relationships/image" Target="../media/image20.jpeg"/><Relationship Id="rId35" Type="http://schemas.openxmlformats.org/officeDocument/2006/relationships/image" Target="../media/image25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9" Type="http://schemas.openxmlformats.org/officeDocument/2006/relationships/image" Target="../media/image27.gi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3.jpeg"/><Relationship Id="rId34" Type="http://schemas.openxmlformats.org/officeDocument/2006/relationships/image" Target="../media/image22.jpeg"/><Relationship Id="rId42" Type="http://schemas.openxmlformats.org/officeDocument/2006/relationships/image" Target="../media/image120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37.jpeg"/><Relationship Id="rId33" Type="http://schemas.openxmlformats.org/officeDocument/2006/relationships/image" Target="../media/image21.jpeg"/><Relationship Id="rId38" Type="http://schemas.openxmlformats.org/officeDocument/2006/relationships/image" Target="../media/image26.jpeg"/><Relationship Id="rId2" Type="http://schemas.openxmlformats.org/officeDocument/2006/relationships/audio" Target="../media/media28.mp3"/><Relationship Id="rId16" Type="http://schemas.openxmlformats.org/officeDocument/2006/relationships/image" Target="../media/image16.jpeg"/><Relationship Id="rId20" Type="http://schemas.openxmlformats.org/officeDocument/2006/relationships/image" Target="../media/image32.jpeg"/><Relationship Id="rId29" Type="http://schemas.openxmlformats.org/officeDocument/2006/relationships/image" Target="../media/image5.jpeg"/><Relationship Id="rId41" Type="http://schemas.openxmlformats.org/officeDocument/2006/relationships/image" Target="../media/image29.png"/><Relationship Id="rId1" Type="http://schemas.microsoft.com/office/2007/relationships/media" Target="../media/media28.mp3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36.jpeg"/><Relationship Id="rId32" Type="http://schemas.openxmlformats.org/officeDocument/2006/relationships/image" Target="../media/image20.jpeg"/><Relationship Id="rId37" Type="http://schemas.openxmlformats.org/officeDocument/2006/relationships/image" Target="../media/image25.jpeg"/><Relationship Id="rId40" Type="http://schemas.openxmlformats.org/officeDocument/2006/relationships/image" Target="../media/image28.gif"/><Relationship Id="rId5" Type="http://schemas.openxmlformats.org/officeDocument/2006/relationships/image" Target="../media/image2.png"/><Relationship Id="rId15" Type="http://schemas.openxmlformats.org/officeDocument/2006/relationships/image" Target="../media/image15.jpeg"/><Relationship Id="rId23" Type="http://schemas.openxmlformats.org/officeDocument/2006/relationships/image" Target="../media/image35.jpeg"/><Relationship Id="rId28" Type="http://schemas.openxmlformats.org/officeDocument/2006/relationships/image" Target="../media/image4.png"/><Relationship Id="rId36" Type="http://schemas.openxmlformats.org/officeDocument/2006/relationships/image" Target="../media/image24.jpeg"/><Relationship Id="rId10" Type="http://schemas.openxmlformats.org/officeDocument/2006/relationships/image" Target="../media/image10.jpeg"/><Relationship Id="rId19" Type="http://schemas.openxmlformats.org/officeDocument/2006/relationships/image" Target="../media/image31.jpeg"/><Relationship Id="rId31" Type="http://schemas.openxmlformats.org/officeDocument/2006/relationships/image" Target="../media/image19.jpeg"/><Relationship Id="rId4" Type="http://schemas.openxmlformats.org/officeDocument/2006/relationships/notesSlide" Target="../notesSlides/notesSlide98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Relationship Id="rId30" Type="http://schemas.openxmlformats.org/officeDocument/2006/relationships/image" Target="../media/image18.jpeg"/><Relationship Id="rId35" Type="http://schemas.openxmlformats.org/officeDocument/2006/relationships/image" Target="../media/image23.jpeg"/><Relationship Id="rId43" Type="http://schemas.openxmlformats.org/officeDocument/2006/relationships/image" Target="../media/image41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32.jpeg"/><Relationship Id="rId26" Type="http://schemas.openxmlformats.org/officeDocument/2006/relationships/image" Target="../media/image4.png"/><Relationship Id="rId39" Type="http://schemas.openxmlformats.org/officeDocument/2006/relationships/image" Target="../media/image29.png"/><Relationship Id="rId3" Type="http://schemas.openxmlformats.org/officeDocument/2006/relationships/image" Target="../media/image2.png"/><Relationship Id="rId21" Type="http://schemas.openxmlformats.org/officeDocument/2006/relationships/image" Target="../media/image35.jpeg"/><Relationship Id="rId34" Type="http://schemas.openxmlformats.org/officeDocument/2006/relationships/image" Target="../media/image24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33" Type="http://schemas.openxmlformats.org/officeDocument/2006/relationships/image" Target="../media/image23.jpeg"/><Relationship Id="rId38" Type="http://schemas.openxmlformats.org/officeDocument/2006/relationships/image" Target="../media/image28.gif"/><Relationship Id="rId2" Type="http://schemas.openxmlformats.org/officeDocument/2006/relationships/notesSlide" Target="../notesSlides/notesSlide99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29" Type="http://schemas.openxmlformats.org/officeDocument/2006/relationships/image" Target="../media/image19.jpeg"/><Relationship Id="rId41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38.jpeg"/><Relationship Id="rId32" Type="http://schemas.openxmlformats.org/officeDocument/2006/relationships/image" Target="../media/image22.jpeg"/><Relationship Id="rId37" Type="http://schemas.openxmlformats.org/officeDocument/2006/relationships/image" Target="../media/image27.gif"/><Relationship Id="rId40" Type="http://schemas.openxmlformats.org/officeDocument/2006/relationships/image" Target="../media/image120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37.jpeg"/><Relationship Id="rId28" Type="http://schemas.openxmlformats.org/officeDocument/2006/relationships/image" Target="../media/image18.jpeg"/><Relationship Id="rId36" Type="http://schemas.openxmlformats.org/officeDocument/2006/relationships/image" Target="../media/image26.jpeg"/><Relationship Id="rId10" Type="http://schemas.openxmlformats.org/officeDocument/2006/relationships/image" Target="../media/image12.jpeg"/><Relationship Id="rId19" Type="http://schemas.openxmlformats.org/officeDocument/2006/relationships/image" Target="../media/image33.jpeg"/><Relationship Id="rId31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36.jpeg"/><Relationship Id="rId27" Type="http://schemas.openxmlformats.org/officeDocument/2006/relationships/image" Target="../media/image5.jpeg"/><Relationship Id="rId30" Type="http://schemas.openxmlformats.org/officeDocument/2006/relationships/image" Target="../media/image20.jpeg"/><Relationship Id="rId35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OGO Литературный Клуб Подвал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79513"/>
            <a:ext cx="2243138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-2854325" y="2798763"/>
            <a:ext cx="148478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2000">
                <a:solidFill>
                  <a:srgbClr val="C0C0C0"/>
                </a:solidFill>
                <a:latin typeface="Comic Sans MS" pitchFamily="66" charset="0"/>
              </a:rPr>
              <a:t>Клуб «Подвал № 1»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086100" y="2843213"/>
            <a:ext cx="32988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4000">
                <a:solidFill>
                  <a:srgbClr val="C0C0C0"/>
                </a:solidFill>
                <a:latin typeface="Comic Sans MS" pitchFamily="66" charset="0"/>
              </a:rPr>
              <a:t>представляет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3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6" grpId="0"/>
      <p:bldP spid="307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796925"/>
            <a:ext cx="7381875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0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728663"/>
            <a:ext cx="7381875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827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5828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05829" name="Picture 5" descr="Fon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5830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205831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32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33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34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35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36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37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38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39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40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41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42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43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44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45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46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47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48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49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50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51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52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05853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54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55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56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57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58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59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60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61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62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63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64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65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66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67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68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69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70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71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72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73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874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05875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76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77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78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79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80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81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82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83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84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05885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205886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205887" name="Picture 63" descr="stamp black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5888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205889" name="Picture 65" descr="stamp_S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890" name="Picture 66" descr="Kalitka_kagan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91" name="Picture 67" descr="Dom_Anat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92" name="Picture 68" descr="Ulica_Oranim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93" name="Picture 69" descr="Bnei_aish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94" name="Picture 70" descr="Haifa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95" name="Picture 71" descr="Sad_v_Haife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96" name="Picture 72" descr="Ierusalim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97" name="Picture 73" descr="Ein_Bokek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98" name="Picture 74" descr="Dom_v_Gerclii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899" name="Picture 75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00" name="Picture 76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01" name="Picture 77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02" name="Picture 78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03" name="Picture 79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04" name="Picture 80" descr="1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05" name="Picture 81" descr="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06" name="Picture 82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07" name="Picture 83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08" name="Picture 84" descr="Bnei_aish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74663"/>
            <a:ext cx="8785225" cy="56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09" name="Picture 85" descr="Bnei_aish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683000"/>
            <a:ext cx="733425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261291" y="31765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205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205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205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205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205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205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205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05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205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205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205909"/>
                                        </p:tgtEl>
                                      </p:cBhvr>
                                      <p:by x="1197000" y="1197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0885 -0.09121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05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-456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05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05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87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7876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07877" name="Picture 5" descr="Fo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7878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207879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80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81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82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83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84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85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86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87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88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89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90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91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92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93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94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95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96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97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98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899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7900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07901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02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03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04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05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06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07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08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09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10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11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12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13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14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15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16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17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18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19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20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21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7922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07923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924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925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926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927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928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929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930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931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932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07933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207934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207935" name="Picture 63" descr="stamp black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7936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207937" name="Picture 65" descr="stamp_S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7938" name="Picture 66" descr="Kalitka_kagan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939" name="Picture 67" descr="Dom_Anat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940" name="Picture 68" descr="Ulica_Oranim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941" name="Picture 69" descr="Bnei_aish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942" name="Picture 70" descr="Haifa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943" name="Picture 71" descr="Sad_v_Haife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944" name="Picture 72" descr="Ierusalim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945" name="Picture 73" descr="Ein_Bokek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946" name="Picture 74" descr="Dom_v_Gerclii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7947" name="Picture 75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48" name="Picture 76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49" name="Picture 77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50" name="Picture 78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51" name="Picture 79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52" name="Picture 80" descr="1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53" name="Picture 81" descr="2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54" name="Picture 82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55" name="Picture 83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56" name="Picture 84" descr="Bnei_aish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74663"/>
            <a:ext cx="8785225" cy="56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57" name="Picture 85" descr="Bnei_aish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18000" fill="hold"/>
                                        <p:tgtEl>
                                          <p:spTgt spid="20795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17 -1.48148E-6 C 0.03559 -0.05671 0.15573 -0.29259 0.21493 -0.33866 C 0.27413 -0.38472 0.35608 -0.34305 0.35538 -0.27708 C 0.35469 -0.21111 0.26684 -0.01736 0.21024 0.05671 C 0.15365 0.13056 0.0441 0.12847 0.01615 0.16621 C -0.0118 0.20394 -0.03524 0.24653 0.04236 0.28357 C 0.11997 0.3206 0.39011 0.36667 0.4816 0.38843 " pathEditMode="relative" rAng="0" ptsTypes="aaaaaaa">
                                      <p:cBhvr>
                                        <p:cTn id="8" dur="38000" fill="hold"/>
                                        <p:tgtEl>
                                          <p:spTgt spid="2079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26" y="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07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207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9923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9924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09925" name="Picture 5" descr="Fon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9926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209927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28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29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30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31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32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33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34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35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36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37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38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39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40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41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42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43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44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45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46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47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9948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09949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50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51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52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53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54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55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56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57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58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59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60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61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62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63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64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65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66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67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68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69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9970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09971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72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73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74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75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76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77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78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79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80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09981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209982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209983" name="Picture 63" descr="stamp black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9984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209985" name="Picture 65" descr="stamp_S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9986" name="Picture 66" descr="Kalitka_kagan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987" name="Picture 67" descr="Dom_Anat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988" name="Picture 68" descr="Ulica_Oranim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989" name="Picture 69" descr="Bnei_aish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990" name="Picture 70" descr="Haifa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991" name="Picture 71" descr="Sad_v_Haife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992" name="Picture 72" descr="Ierusalim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993" name="Picture 73" descr="Ein_Bokek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994" name="Picture 74" descr="Dom_v_Gerclii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9995" name="Picture 75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96" name="Picture 76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97" name="Picture 77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98" name="Picture 78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99" name="Picture 79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00" name="Picture 80" descr="1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01" name="Picture 81" descr="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02" name="Picture 82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03" name="Picture 83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05" name="Picture 85" descr="Ein_Bokek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198438"/>
            <a:ext cx="4632325" cy="65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06" name="Picture 86" descr="Ein_Bokek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4310063"/>
            <a:ext cx="522287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294498" y="55451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209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209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209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209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209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210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210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10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210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209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210006"/>
                                        </p:tgtEl>
                                      </p:cBhvr>
                                      <p:by x="885000" y="88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0399 -0.1754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100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877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0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10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1971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11972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11973" name="Picture 5" descr="Fo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1974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211975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76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77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78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79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80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81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82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83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84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85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86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87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88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89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90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91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92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93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94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95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1996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11997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1998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1999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00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01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02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03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04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05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06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07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08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09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10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11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12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13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14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15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16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17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018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12019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2020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2021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2022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2023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2024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2025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2026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2027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2028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12029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212030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212031" name="Picture 63" descr="stamp black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2032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212033" name="Picture 65" descr="stamp_S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2034" name="Picture 66" descr="Kalitka_kagan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035" name="Picture 67" descr="Dom_Anat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036" name="Picture 68" descr="Ulica_Oranim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037" name="Picture 69" descr="Bnei_aish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038" name="Picture 70" descr="Haifa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039" name="Picture 71" descr="Sad_v_Haife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040" name="Picture 72" descr="Ierusalim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041" name="Picture 73" descr="Ein_Bokek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042" name="Picture 74" descr="Dom_v_Gerclii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2043" name="Picture 75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44" name="Picture 76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45" name="Picture 77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46" name="Picture 78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47" name="Picture 79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48" name="Picture 80" descr="1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49" name="Picture 81" descr="2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50" name="Picture 82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51" name="Picture 83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52" name="Picture 84" descr="Ein_Bokek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198438"/>
            <a:ext cx="4632325" cy="65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53" name="Picture 85" descr="Ein_Bokek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18000" fill="hold"/>
                                        <p:tgtEl>
                                          <p:spTgt spid="21205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66667E-6 2.22222E-6 C 0.03629 0.03634 0.1783 0.20023 0.21771 0.21782 C 0.25712 0.23518 0.25504 0.14815 0.23681 0.10486 C 0.21858 0.0618 0.18073 0.03287 0.10816 -0.04236 C 0.03559 -0.11759 -0.14861 -0.4456 -0.19896 -0.34722 C -0.2493 -0.24884 -0.19514 0.36157 -0.19427 0.54791 " pathEditMode="relative" rAng="0" ptsTypes="aaaaaa">
                                      <p:cBhvr>
                                        <p:cTn id="8" dur="70000" fill="hold"/>
                                        <p:tgtEl>
                                          <p:spTgt spid="21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5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1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7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21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4019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14020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14021" name="Picture 5" descr="Fon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4022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214023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24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25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26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27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28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29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30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31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32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33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34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35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36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37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38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39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40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41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42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43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4044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14045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46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47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48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49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50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51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52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53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54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55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56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57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58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59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60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61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62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63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64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65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066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14067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4068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4069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4070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4071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4072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4073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4074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4075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4076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14077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214078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214079" name="Picture 63" descr="stamp black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4080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214081" name="Picture 65" descr="stamp_S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4082" name="Picture 66" descr="Kalitka_kagan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083" name="Picture 67" descr="Dom_Anat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084" name="Picture 68" descr="Ulica_Oranim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085" name="Picture 69" descr="Bnei_aish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086" name="Picture 70" descr="Haifa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087" name="Picture 71" descr="Sad_v_Haife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088" name="Picture 72" descr="Ierusalim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089" name="Picture 73" descr="Ein_Bokek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090" name="Picture 74" descr="Dom_v_Gerclii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4091" name="Picture 75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92" name="Picture 76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93" name="Picture 77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94" name="Picture 78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95" name="Picture 79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96" name="Picture 80" descr="1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97" name="Picture 81" descr="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98" name="Picture 82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99" name="Picture 83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100" name="Picture 84" descr="Dom_v_Gerclii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88913"/>
            <a:ext cx="5437188" cy="65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101" name="Picture 85" descr="Dom_v_Gerclii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5072063"/>
            <a:ext cx="61595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217025" y="4755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214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214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214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214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214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21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214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1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21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2140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214101"/>
                                        </p:tgtEl>
                                      </p:cBhvr>
                                      <p:by x="885000" y="88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0087 -0.29329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1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467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1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67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16068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16069" name="Picture 5" descr="Fo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6070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216071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72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73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74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75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76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77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78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79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80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81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82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83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84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85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86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87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88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89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90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91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092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16093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094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095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096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097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098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099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100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101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102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103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104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105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106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107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108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109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110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111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112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113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114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16115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116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117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118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119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120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121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122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123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124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16125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216126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216127" name="Picture 63" descr="stamp black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6128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216129" name="Picture 65" descr="stamp_S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6130" name="Picture 66" descr="Kalitka_kagan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131" name="Picture 67" descr="Dom_Anat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132" name="Picture 68" descr="Ulica_Oranim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133" name="Picture 69" descr="Bnei_aish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134" name="Picture 70" descr="Haifa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135" name="Picture 71" descr="Sad_v_Haife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136" name="Picture 72" descr="Ierusalim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137" name="Picture 73" descr="Ein_Bokek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138" name="Picture 74" descr="Dom_v_Gerclii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6139" name="Picture 75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140" name="Picture 76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141" name="Picture 77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142" name="Picture 78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143" name="Picture 79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144" name="Picture 80" descr="1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145" name="Picture 81" descr="2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146" name="Picture 82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147" name="Picture 83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148" name="Picture 84" descr="Dom_v_Gerclii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88913"/>
            <a:ext cx="5437188" cy="65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149" name="Picture 85" descr="Dom_v_Gerclii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18000" fill="hold"/>
                                        <p:tgtEl>
                                          <p:spTgt spid="21614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3.33333E-6 1.11111E-6 C -0.03923 -0.0257 -0.2118 -0.11667 -0.23576 -0.1537 C -0.25972 -0.19074 -0.19722 -0.25093 -0.14409 -0.22199 C -0.09097 -0.19306 0.02726 -0.09931 0.08334 0.01921 C 0.13941 0.13773 0.17014 0.3912 0.19289 0.48912 " pathEditMode="relative" rAng="0" ptsTypes="aaaaa">
                                      <p:cBhvr>
                                        <p:cTn id="8" dur="37000" fill="hold"/>
                                        <p:tgtEl>
                                          <p:spTgt spid="21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118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1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21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811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18116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18117" name="Picture 5" descr="Fon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8118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218119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20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21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22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23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24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25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26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27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28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29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30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31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32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33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34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35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36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37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38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39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8140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18141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42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43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44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45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46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47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48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49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50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51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52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53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54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55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56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57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58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59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60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61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8162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18163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64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65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66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67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68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69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70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71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72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18173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218174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218175" name="Picture 63" descr="stamp black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8176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218177" name="Picture 65" descr="stamp_S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8178" name="Picture 66" descr="Kalitka_kagan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179" name="Picture 67" descr="Dom_Anat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180" name="Picture 68" descr="Ulica_Oranim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181" name="Picture 69" descr="Bnei_aish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182" name="Picture 70" descr="Haifa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183" name="Picture 71" descr="Sad_v_Haife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184" name="Picture 72" descr="Ierusalim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185" name="Picture 73" descr="Ein_Bokek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186" name="Picture 74" descr="Dom_v_Gerclii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8187" name="Picture 75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88" name="Picture 76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89" name="Picture 77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90" name="Picture 78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91" name="Picture 79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92" name="Picture 80" descr="1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93" name="Picture 81" descr="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94" name="Picture 82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95" name="Picture 83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96" name="Picture 84" descr="Haifa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593725"/>
            <a:ext cx="8785225" cy="5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97" name="Picture 85" descr="Haifa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3683000"/>
            <a:ext cx="733425" cy="4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226118" y="3505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218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218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218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218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218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218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218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1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21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218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218197"/>
                                        </p:tgtEl>
                                      </p:cBhvr>
                                      <p:by x="1197000" y="1197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-0.09115 -0.08959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1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6" y="-449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1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0163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20164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20165" name="Picture 5" descr="Fo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0166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220167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68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69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70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71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72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73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74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75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76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77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78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79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80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81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82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83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84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85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86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87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0188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20189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190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191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192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193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194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195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196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197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198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199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200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201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202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203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204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205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206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207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208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209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210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20211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0212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0213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0214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0215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0216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0217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0218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0219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0220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20221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220222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220223" name="Picture 63" descr="stamp black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0224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220225" name="Picture 65" descr="stamp_S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0226" name="Picture 66" descr="Kalitka_kagan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227" name="Picture 67" descr="Dom_Anat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228" name="Picture 68" descr="Ulica_Oranim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229" name="Picture 69" descr="Bnei_aish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230" name="Picture 70" descr="Haifa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231" name="Picture 71" descr="Sad_v_Haife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232" name="Picture 72" descr="Ierusalim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233" name="Picture 73" descr="Ein_Bokek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234" name="Picture 74" descr="Dom_v_Gerclii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0235" name="Picture 75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236" name="Picture 76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237" name="Picture 77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238" name="Picture 78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239" name="Picture 79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240" name="Picture 80" descr="1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241" name="Picture 81" descr="2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242" name="Picture 82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243" name="Picture 83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244" name="Picture 84" descr="Haifa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593725"/>
            <a:ext cx="8785225" cy="5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245" name="Picture 85" descr="Haifa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22024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35 -2.59259E-6 C -0.05087 -0.04166 -0.18837 -0.26273 -0.30538 -0.25 C -0.42257 -0.23727 -0.62014 0.00903 -0.70295 0.07709 " pathEditMode="relative" rAng="0" ptsTypes="aaa">
                                      <p:cBhvr>
                                        <p:cTn id="8" dur="15000" fill="hold"/>
                                        <p:tgtEl>
                                          <p:spTgt spid="22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22" y="-92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2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22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2211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22212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22213" name="Picture 5" descr="Fon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2214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222215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16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17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18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19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20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21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22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23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24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25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26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27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28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29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30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31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32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33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34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35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2236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22237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38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39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40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41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42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43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44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45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46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47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48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49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50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51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52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53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54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55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56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57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258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22259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2260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2261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2262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2263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2264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2265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2266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2267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2268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22269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222270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222271" name="Picture 63" descr="stamp black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2272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222273" name="Picture 65" descr="stamp_S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2274" name="Picture 66" descr="Kalitka_kagan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2275" name="Picture 67" descr="Dom_Anat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2276" name="Picture 68" descr="Ulica_Oranim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2277" name="Picture 69" descr="Bnei_aish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2278" name="Picture 70" descr="Haifa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2279" name="Picture 71" descr="Sad_v_Haife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2280" name="Picture 72" descr="Ierusalim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2281" name="Picture 73" descr="Ein_Bokek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2282" name="Picture 74" descr="Dom_v_Gerclii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2283" name="Picture 75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84" name="Picture 76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85" name="Picture 77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86" name="Picture 78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87" name="Picture 79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88" name="Picture 80" descr="1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89" name="Picture 81" descr="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90" name="Picture 82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91" name="Picture 83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92" name="Picture 84" descr="Sad_v_Haife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3668713"/>
            <a:ext cx="73342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93" name="Picture 85" descr="Sad_v_Haife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68300"/>
            <a:ext cx="8785225" cy="60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217025" y="549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222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222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222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222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222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222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222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2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22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222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222292"/>
                                        </p:tgtEl>
                                      </p:cBhvr>
                                      <p:by x="1197000" y="1197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2.22222E-6 L -0.18212 -0.07801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2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97" y="-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2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2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259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24260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24261" name="Picture 5" descr="Fo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4262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224263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64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65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66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67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68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69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70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71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72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73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74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75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76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77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78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79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80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81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82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83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284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24285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286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287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288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289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290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291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292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293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294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295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296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297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298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299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300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301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302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303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304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305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306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24307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4308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4309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4310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4311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4312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4313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4314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4315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4316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24317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224318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224319" name="Picture 63" descr="stamp black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4320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224321" name="Picture 65" descr="stamp_S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4322" name="Picture 66" descr="Kalitka_kagan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323" name="Picture 67" descr="Dom_Anat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324" name="Picture 68" descr="Ulica_Oranim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325" name="Picture 69" descr="Bnei_aish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326" name="Picture 70" descr="Haifa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327" name="Picture 71" descr="Sad_v_Haife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328" name="Picture 72" descr="Ierusalim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329" name="Picture 73" descr="Ein_Bokek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330" name="Picture 74" descr="Dom_v_Gerclii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4331" name="Picture 75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332" name="Picture 76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333" name="Picture 77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334" name="Picture 78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335" name="Picture 79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336" name="Picture 80" descr="1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337" name="Picture 81" descr="2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338" name="Picture 82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339" name="Picture 83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340" name="Picture 84" descr="Sad_v_Haife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68300"/>
            <a:ext cx="8785225" cy="60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341" name="Picture 85" descr="Sad_v_Haife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22434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52 -0.00046 C 0.04722 -0.03889 0.24618 -0.18541 0.28559 -0.23009 C 0.325 -0.27476 0.26302 -0.30555 0.23559 -0.26898 C 0.20816 -0.2324 0.1842 -0.0699 0.12101 -0.01064 C 0.05781 0.04861 -0.09253 -0.01875 -0.14358 0.08658 C -0.19462 0.19167 -0.17656 0.5088 -0.18524 0.61991 " pathEditMode="relative" rAng="0" ptsTypes="aaaaaa">
                                      <p:cBhvr>
                                        <p:cTn id="8" dur="21000" fill="hold"/>
                                        <p:tgtEl>
                                          <p:spTgt spid="22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157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2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22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0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819150"/>
            <a:ext cx="7246937" cy="52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0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796925"/>
            <a:ext cx="7381875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6307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26308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26309" name="Picture 5" descr="Fon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6310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226311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12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13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14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15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16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17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18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19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20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21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22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23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24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25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26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27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28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29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30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31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332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26333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34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35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36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37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38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39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40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41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42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43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44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45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46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47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48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49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50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51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52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53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6354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26355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56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57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58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59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60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61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62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63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64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26365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226366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226367" name="Picture 63" descr="stamp black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6368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226369" name="Picture 65" descr="stamp_S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6370" name="Picture 66" descr="Kalitka_kagan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371" name="Picture 67" descr="Dom_Anat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372" name="Picture 68" descr="Ulica_Oranim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373" name="Picture 69" descr="Bnei_aish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374" name="Picture 70" descr="Haifa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375" name="Picture 71" descr="Sad_v_Haife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376" name="Picture 72" descr="Ierusalim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377" name="Picture 73" descr="Ein_Bokek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378" name="Picture 74" descr="Dom_v_Gerclii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6379" name="Picture 75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80" name="Picture 76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81" name="Picture 77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82" name="Picture 78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83" name="Picture 79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84" name="Picture 80" descr="1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85" name="Picture 81" descr="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86" name="Picture 82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87" name="Picture 83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89" name="Picture 85" descr="Ierusalim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3592513"/>
            <a:ext cx="733425" cy="61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90" name="Picture 86" descr="Ierusalim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88913"/>
            <a:ext cx="7799388" cy="65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217025" y="4032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226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226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226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226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226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226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226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2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22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226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226389"/>
                                        </p:tgtEl>
                                      </p:cBhvr>
                                      <p:by x="1062000" y="1062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26406 -0.06829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2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12" y="-342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26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2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55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4905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56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57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58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59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60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61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62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63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64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65" name="Picture 13" descr="Ierusali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88913"/>
            <a:ext cx="7799388" cy="65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66" name="Picture 14" descr="Ierusali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22000" fill="hold"/>
                                        <p:tgtEl>
                                          <p:spTgt spid="22836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18 1.11111E-6 C -0.03907 -0.03704 -0.18681 -0.24792 -0.23403 -0.22199 C -0.28125 -0.19607 -0.30296 0.04861 -0.28334 0.15555 C -0.26372 0.26227 -0.18351 0.37708 -0.11615 0.41921 C -0.04879 0.46134 0.04132 0.49815 0.12066 0.4081 C 0.20001 0.31805 0.31007 -0.01019 0.3599 -0.12037 " pathEditMode="relative" rAng="0" ptsTypes="aaaaaa">
                                      <p:cBhvr>
                                        <p:cTn id="8" dur="47000" fill="hold"/>
                                        <p:tgtEl>
                                          <p:spTgt spid="228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28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228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3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4905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4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5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6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8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9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10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11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12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13" name="Picture 13" descr="foto_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4381500"/>
            <a:ext cx="2879725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14" name="Picture 14" descr="foto_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395788"/>
            <a:ext cx="2879725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7025" y="3127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30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30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6000"/>
                                        <p:tgtEl>
                                          <p:spTgt spid="230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5999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230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0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230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0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230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30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230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0"/>
                                        <p:tgtEl>
                                          <p:spTgt spid="230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0"/>
                                        <p:tgtEl>
                                          <p:spTgt spid="230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0"/>
                                        <p:tgtEl>
                                          <p:spTgt spid="230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0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0"/>
                                        <p:tgtEl>
                                          <p:spTgt spid="230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0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0"/>
                                        <p:tgtEl>
                                          <p:spTgt spid="230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53" dur="30000" fill="hold"/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ext Box 2"/>
          <p:cNvSpPr txBox="1">
            <a:spLocks noChangeArrowheads="1"/>
          </p:cNvSpPr>
          <p:nvPr/>
        </p:nvSpPr>
        <p:spPr bwMode="auto">
          <a:xfrm>
            <a:off x="1062038" y="5940425"/>
            <a:ext cx="7154862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rgbClr val="F9EEC7"/>
                </a:solidFill>
                <a:latin typeface="Comic Sans MS" pitchFamily="66" charset="0"/>
              </a:rPr>
              <a:t>Акварели и текст</a:t>
            </a:r>
          </a:p>
          <a:p>
            <a:pPr algn="ctr">
              <a:spcBef>
                <a:spcPct val="20000"/>
              </a:spcBef>
            </a:pPr>
            <a:r>
              <a:rPr lang="ru-RU" altLang="ru-RU" sz="2400">
                <a:solidFill>
                  <a:srgbClr val="FDE077"/>
                </a:solidFill>
                <a:latin typeface="Comic Sans MS" pitchFamily="66" charset="0"/>
              </a:rPr>
              <a:t>Игоря Бурдонова и Александра Белугина</a:t>
            </a:r>
          </a:p>
          <a:p>
            <a:pPr algn="ctr">
              <a:spcBef>
                <a:spcPct val="100000"/>
              </a:spcBef>
            </a:pPr>
            <a:r>
              <a:rPr lang="ru-RU" altLang="ru-RU" sz="2400">
                <a:solidFill>
                  <a:srgbClr val="F9EEC7"/>
                </a:solidFill>
                <a:latin typeface="Comic Sans MS" pitchFamily="66" charset="0"/>
              </a:rPr>
              <a:t>читают</a:t>
            </a:r>
          </a:p>
          <a:p>
            <a:pPr algn="ctr">
              <a:spcBef>
                <a:spcPct val="20000"/>
              </a:spcBef>
            </a:pPr>
            <a:r>
              <a:rPr lang="ru-RU" altLang="ru-RU" sz="2400">
                <a:solidFill>
                  <a:srgbClr val="FDE077"/>
                </a:solidFill>
                <a:latin typeface="Comic Sans MS" pitchFamily="66" charset="0"/>
              </a:rPr>
              <a:t>Игорь Бурдонов и Александр Белугин</a:t>
            </a:r>
          </a:p>
          <a:p>
            <a:pPr algn="ctr">
              <a:spcBef>
                <a:spcPct val="100000"/>
              </a:spcBef>
            </a:pPr>
            <a:r>
              <a:rPr lang="ru-RU" altLang="ru-RU" sz="2400">
                <a:solidFill>
                  <a:srgbClr val="F9EEC7"/>
                </a:solidFill>
                <a:latin typeface="Comic Sans MS" pitchFamily="66" charset="0"/>
              </a:rPr>
              <a:t>музыка</a:t>
            </a:r>
          </a:p>
          <a:p>
            <a:pPr algn="ctr">
              <a:spcBef>
                <a:spcPct val="20000"/>
              </a:spcBef>
            </a:pPr>
            <a:r>
              <a:rPr lang="ru-RU" altLang="ru-RU" sz="2400">
                <a:solidFill>
                  <a:srgbClr val="FDE077"/>
                </a:solidFill>
                <a:latin typeface="Comic Sans MS" pitchFamily="66" charset="0"/>
              </a:rPr>
              <a:t>Глеба Седельникова</a:t>
            </a:r>
          </a:p>
          <a:p>
            <a:pPr algn="ctr">
              <a:spcBef>
                <a:spcPct val="20000"/>
              </a:spcBef>
            </a:pPr>
            <a:r>
              <a:rPr lang="ru-RU" altLang="ru-RU" sz="2400">
                <a:solidFill>
                  <a:srgbClr val="F9EEC7"/>
                </a:solidFill>
                <a:latin typeface="Comic Sans MS" pitchFamily="66" charset="0"/>
              </a:rPr>
              <a:t>из альбома «Авраам, роди Исаака»</a:t>
            </a:r>
          </a:p>
          <a:p>
            <a:pPr algn="ctr">
              <a:spcBef>
                <a:spcPct val="100000"/>
              </a:spcBef>
            </a:pPr>
            <a:r>
              <a:rPr lang="ru-RU" altLang="ru-RU" sz="2400">
                <a:solidFill>
                  <a:srgbClr val="F9EEC7"/>
                </a:solidFill>
                <a:latin typeface="Comic Sans MS" pitchFamily="66" charset="0"/>
              </a:rPr>
              <a:t>фильм сделал </a:t>
            </a:r>
            <a:r>
              <a:rPr lang="ru-RU" altLang="ru-RU" sz="2400">
                <a:solidFill>
                  <a:srgbClr val="FDE077"/>
                </a:solidFill>
                <a:latin typeface="Comic Sans MS" pitchFamily="66" charset="0"/>
              </a:rPr>
              <a:t>Игорь Бурдонов</a:t>
            </a:r>
          </a:p>
          <a:p>
            <a:pPr algn="ctr">
              <a:spcBef>
                <a:spcPct val="20000"/>
              </a:spcBef>
            </a:pPr>
            <a:r>
              <a:rPr lang="ru-RU" altLang="ru-RU" sz="2400">
                <a:solidFill>
                  <a:srgbClr val="F9EEC7"/>
                </a:solidFill>
                <a:latin typeface="Comic Sans MS" pitchFamily="66" charset="0"/>
              </a:rPr>
              <a:t>при участии </a:t>
            </a:r>
            <a:r>
              <a:rPr lang="ru-RU" altLang="ru-RU" sz="2400">
                <a:solidFill>
                  <a:srgbClr val="FDE077"/>
                </a:solidFill>
                <a:latin typeface="Comic Sans MS" pitchFamily="66" charset="0"/>
              </a:rPr>
              <a:t>Александра Белугина</a:t>
            </a:r>
          </a:p>
          <a:p>
            <a:pPr algn="ctr">
              <a:spcBef>
                <a:spcPct val="100000"/>
              </a:spcBef>
            </a:pPr>
            <a:r>
              <a:rPr lang="ru-RU" altLang="ru-RU" sz="2000" i="1">
                <a:solidFill>
                  <a:srgbClr val="E2FAC6"/>
                </a:solidFill>
                <a:latin typeface="Comic Sans MS" pitchFamily="66" charset="0"/>
              </a:rPr>
              <a:t>Израиль – 1998 – 2000 - 2003</a:t>
            </a:r>
          </a:p>
          <a:p>
            <a:pPr algn="ctr">
              <a:spcBef>
                <a:spcPct val="20000"/>
              </a:spcBef>
            </a:pPr>
            <a:r>
              <a:rPr lang="ru-RU" altLang="ru-RU" sz="2000" i="1">
                <a:solidFill>
                  <a:srgbClr val="E2FAC6"/>
                </a:solidFill>
                <a:latin typeface="Comic Sans MS" pitchFamily="66" charset="0"/>
              </a:rPr>
              <a:t>Москва - май 2012</a:t>
            </a:r>
          </a:p>
        </p:txBody>
      </p:sp>
      <p:grpSp>
        <p:nvGrpSpPr>
          <p:cNvPr id="232458" name="Group 10"/>
          <p:cNvGrpSpPr>
            <a:grpSpLocks/>
          </p:cNvGrpSpPr>
          <p:nvPr/>
        </p:nvGrpSpPr>
        <p:grpSpPr bwMode="auto">
          <a:xfrm>
            <a:off x="1049338" y="6332538"/>
            <a:ext cx="7215187" cy="4441825"/>
            <a:chOff x="661" y="3989"/>
            <a:chExt cx="4545" cy="2798"/>
          </a:xfrm>
        </p:grpSpPr>
        <p:pic>
          <p:nvPicPr>
            <p:cNvPr id="232452" name="Picture 4" descr="stamp_S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" y="3989"/>
              <a:ext cx="256" cy="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2453" name="Picture 5" descr="stamp bla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" y="3989"/>
              <a:ext cx="256" cy="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2454" name="Picture 6" descr="stamp_S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" y="4740"/>
              <a:ext cx="256" cy="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2455" name="Picture 7" descr="stamp bla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" y="4735"/>
              <a:ext cx="256" cy="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2456" name="Picture 8" descr="stamp_S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4" y="6470"/>
              <a:ext cx="256" cy="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2457" name="Picture 9" descr="stamp bla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3" y="6242"/>
              <a:ext cx="256" cy="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0"/>
                                        <p:tgtEl>
                                          <p:spTgt spid="23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1.66667E-6 -0.84259 " pathEditMode="relative" rAng="0" ptsTypes="AA">
                                      <p:cBhvr>
                                        <p:cTn id="12" dur="15000" fill="hold"/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13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38889E-6 -2.22222E-6 L -1.38889E-6 -0.84166 " pathEditMode="relative" rAng="0" ptsTypes="AA">
                                      <p:cBhvr>
                                        <p:cTn id="14" dur="12000" fill="hold"/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232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232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0" grpId="0"/>
      <p:bldP spid="232450" grpId="1"/>
      <p:bldP spid="232450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0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819150"/>
            <a:ext cx="724535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0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819150"/>
            <a:ext cx="7246937" cy="52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9297988" y="233363"/>
            <a:ext cx="134937" cy="180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7662" name="Picture 14" descr="00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819150"/>
            <a:ext cx="724535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9" name="Picture 13" descr="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1247775"/>
            <a:ext cx="525463" cy="7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33350"/>
            <a:ext cx="4735512" cy="663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7025" y="898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000" fill="hold"/>
                                        <p:tgtEl>
                                          <p:spTgt spid="29709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0.18299 0.27106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9" y="1354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0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638175"/>
            <a:ext cx="7426325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33350"/>
            <a:ext cx="4735512" cy="663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6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684213"/>
            <a:ext cx="7335838" cy="536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0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638175"/>
            <a:ext cx="7426325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6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0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233363"/>
            <a:ext cx="4527550" cy="63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0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684213"/>
            <a:ext cx="7335838" cy="536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6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0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684213"/>
            <a:ext cx="782955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00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233363"/>
            <a:ext cx="4527550" cy="63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6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0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684213"/>
            <a:ext cx="782955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00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684213"/>
            <a:ext cx="782955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331913" y="3114675"/>
            <a:ext cx="196850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F8F8F8"/>
                </a:solidFill>
                <a:latin typeface="Comic Sans MS" pitchFamily="66" charset="0"/>
              </a:rPr>
              <a:t>Над вершиной Латруна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F8F8F8"/>
                </a:solidFill>
                <a:latin typeface="Comic Sans MS" pitchFamily="66" charset="0"/>
              </a:rPr>
              <a:t>Всё шепчет что-то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F8F8F8"/>
                </a:solidFill>
                <a:latin typeface="Comic Sans MS" pitchFamily="66" charset="0"/>
              </a:rPr>
              <a:t>Ветер средневековья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6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n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270375" y="429895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270375" y="5832475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270375" y="5065713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4270375" y="3533775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5068888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864225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654800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687638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3478213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890713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4270375" y="2770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5068888" y="2770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5864225" y="2770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6654800" y="2770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689225" y="2770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3479800" y="2770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1892300" y="2770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6654800" y="2008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5864225" y="2008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4270375" y="2008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5068888" y="2008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2689225" y="2008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3479800" y="2008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1892300" y="2008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4270375" y="124460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5068888" y="124460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5864225" y="124460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6654800" y="124460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2689225" y="124460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3479800" y="124460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1892300" y="124460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4270375" y="47783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5155" name="Picture 35" descr="menornye_peizaj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2013">
            <a:off x="9297988" y="3968750"/>
            <a:ext cx="1787525" cy="6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56" name="Group 36"/>
          <p:cNvGrpSpPr>
            <a:grpSpLocks/>
          </p:cNvGrpSpPr>
          <p:nvPr/>
        </p:nvGrpSpPr>
        <p:grpSpPr bwMode="auto">
          <a:xfrm>
            <a:off x="4302125" y="5938838"/>
            <a:ext cx="679450" cy="573087"/>
            <a:chOff x="2710" y="3719"/>
            <a:chExt cx="428" cy="361"/>
          </a:xfrm>
        </p:grpSpPr>
        <p:sp>
          <p:nvSpPr>
            <p:cNvPr id="5157" name="Text Box 37"/>
            <p:cNvSpPr txBox="1">
              <a:spLocks noChangeArrowheads="1"/>
            </p:cNvSpPr>
            <p:nvPr/>
          </p:nvSpPr>
          <p:spPr bwMode="auto">
            <a:xfrm>
              <a:off x="2710" y="3723"/>
              <a:ext cx="28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ru-RU" altLang="ru-RU" sz="800">
                  <a:latin typeface="Comic Sans MS" pitchFamily="66" charset="0"/>
                </a:rPr>
                <a:t>Игорь</a:t>
              </a:r>
            </a:p>
            <a:p>
              <a:pPr algn="r"/>
              <a:r>
                <a:rPr lang="ru-RU" altLang="ru-RU" sz="800">
                  <a:latin typeface="Comic Sans MS" pitchFamily="66" charset="0"/>
                </a:rPr>
                <a:t>Бурдонов</a:t>
              </a:r>
            </a:p>
          </p:txBody>
        </p:sp>
        <p:pic>
          <p:nvPicPr>
            <p:cNvPr id="5158" name="Picture 38" descr="stamp blac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" y="3719"/>
              <a:ext cx="70" cy="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59" name="Text Box 39"/>
            <p:cNvSpPr txBox="1">
              <a:spLocks noChangeArrowheads="1"/>
            </p:cNvSpPr>
            <p:nvPr/>
          </p:nvSpPr>
          <p:spPr bwMode="auto">
            <a:xfrm>
              <a:off x="2767" y="3918"/>
              <a:ext cx="32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800">
                  <a:latin typeface="Comic Sans MS" pitchFamily="66" charset="0"/>
                </a:rPr>
                <a:t>Александр</a:t>
              </a:r>
            </a:p>
            <a:p>
              <a:r>
                <a:rPr lang="ru-RU" altLang="ru-RU" sz="800">
                  <a:latin typeface="Comic Sans MS" pitchFamily="66" charset="0"/>
                </a:rPr>
                <a:t>Белугин</a:t>
              </a:r>
            </a:p>
          </p:txBody>
        </p:sp>
        <p:pic>
          <p:nvPicPr>
            <p:cNvPr id="5160" name="Picture 40" descr="stamp_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4011"/>
              <a:ext cx="70" cy="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61" name="Picture 41" descr="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2900363"/>
            <a:ext cx="7334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2" name="Picture 42" descr="0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2024063"/>
            <a:ext cx="525463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3" name="Picture 43" descr="0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2020888"/>
            <a:ext cx="479425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4" name="Picture 44" descr="0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017713"/>
            <a:ext cx="528637" cy="7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5" name="Picture 45" descr="0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2781300"/>
            <a:ext cx="528637" cy="7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6" name="Picture 46" descr="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2024063"/>
            <a:ext cx="4794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7" name="Picture 47" descr="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2020888"/>
            <a:ext cx="533400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8" name="Picture 48" descr="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2786063"/>
            <a:ext cx="525462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9" name="Picture 49" descr="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2782888"/>
            <a:ext cx="536575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0" name="Picture 50" descr="1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782888"/>
            <a:ext cx="479425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1" name="Picture 51" descr="2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898775"/>
            <a:ext cx="733425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2" name="Picture 52" descr="2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930525"/>
            <a:ext cx="733425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3" name="Picture 53" descr="Kalitka_kagan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3540125"/>
            <a:ext cx="56515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4" name="Picture 54" descr="Dom_Anat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3548063"/>
            <a:ext cx="500063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5" name="Picture 55" descr="Ulica_Oranim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3552825"/>
            <a:ext cx="733425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6" name="Picture 56" descr="Bnei_aish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3683000"/>
            <a:ext cx="733425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7" name="Picture 57" descr="Haifa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3689350"/>
            <a:ext cx="733425" cy="4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8" name="Picture 58" descr="Sad_v_Haife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3668713"/>
            <a:ext cx="73342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9" name="Picture 59" descr="Ierusalim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3592513"/>
            <a:ext cx="733425" cy="61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0" name="Picture 60" descr="Ein_Bokek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4313238"/>
            <a:ext cx="522287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1" name="Picture 61" descr="Dom_v_Gerclii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5078413"/>
            <a:ext cx="61595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2" name="Picture 62" descr="fire1_a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3" name="Picture 63" descr="fire1_a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4" name="Picture 64" descr="fire1_a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5" name="Picture 65" descr="fire1_a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6" name="Picture 66" descr="fire1_a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7" name="Picture 67" descr="1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8" name="Picture 68" descr="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293688" y="4194175"/>
            <a:ext cx="8612187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7200">
                <a:solidFill>
                  <a:srgbClr val="C0C0C0"/>
                </a:solidFill>
                <a:latin typeface="Comic Sans MS" pitchFamily="66" charset="0"/>
              </a:rPr>
              <a:t>Александр Белугин</a:t>
            </a:r>
          </a:p>
        </p:txBody>
      </p:sp>
      <p:pic>
        <p:nvPicPr>
          <p:cNvPr id="5190" name="Picture 70" descr="fire1_a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92" name="Text Box 72"/>
          <p:cNvSpPr txBox="1">
            <a:spLocks noChangeArrowheads="1"/>
          </p:cNvSpPr>
          <p:nvPr/>
        </p:nvSpPr>
        <p:spPr bwMode="auto">
          <a:xfrm>
            <a:off x="0" y="5634038"/>
            <a:ext cx="1865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Бней-Айш</a:t>
            </a:r>
          </a:p>
        </p:txBody>
      </p:sp>
      <p:sp>
        <p:nvSpPr>
          <p:cNvPr id="5193" name="Text Box 73"/>
          <p:cNvSpPr txBox="1">
            <a:spLocks noChangeArrowheads="1"/>
          </p:cNvSpPr>
          <p:nvPr/>
        </p:nvSpPr>
        <p:spPr bwMode="auto">
          <a:xfrm>
            <a:off x="0" y="5634038"/>
            <a:ext cx="1865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Ашдод</a:t>
            </a:r>
          </a:p>
        </p:txBody>
      </p:sp>
      <p:sp>
        <p:nvSpPr>
          <p:cNvPr id="5194" name="Text Box 74"/>
          <p:cNvSpPr txBox="1">
            <a:spLocks noChangeArrowheads="1"/>
          </p:cNvSpPr>
          <p:nvPr/>
        </p:nvSpPr>
        <p:spPr bwMode="auto">
          <a:xfrm>
            <a:off x="0" y="5634038"/>
            <a:ext cx="1865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гора Фавор</a:t>
            </a:r>
          </a:p>
        </p:txBody>
      </p:sp>
      <p:sp>
        <p:nvSpPr>
          <p:cNvPr id="5195" name="Text Box 75"/>
          <p:cNvSpPr txBox="1">
            <a:spLocks noChangeArrowheads="1"/>
          </p:cNvSpPr>
          <p:nvPr/>
        </p:nvSpPr>
        <p:spPr bwMode="auto">
          <a:xfrm>
            <a:off x="0" y="5634038"/>
            <a:ext cx="1865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Бейт-Эляль</a:t>
            </a:r>
          </a:p>
        </p:txBody>
      </p:sp>
      <p:sp>
        <p:nvSpPr>
          <p:cNvPr id="5196" name="Text Box 76"/>
          <p:cNvSpPr txBox="1">
            <a:spLocks noChangeArrowheads="1"/>
          </p:cNvSpPr>
          <p:nvPr/>
        </p:nvSpPr>
        <p:spPr bwMode="auto">
          <a:xfrm>
            <a:off x="0" y="5634038"/>
            <a:ext cx="1865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Иордан</a:t>
            </a:r>
          </a:p>
        </p:txBody>
      </p:sp>
      <p:sp>
        <p:nvSpPr>
          <p:cNvPr id="5197" name="Text Box 77"/>
          <p:cNvSpPr txBox="1">
            <a:spLocks noChangeArrowheads="1"/>
          </p:cNvSpPr>
          <p:nvPr/>
        </p:nvSpPr>
        <p:spPr bwMode="auto">
          <a:xfrm>
            <a:off x="0" y="5634038"/>
            <a:ext cx="1865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Кинерет</a:t>
            </a:r>
          </a:p>
        </p:txBody>
      </p:sp>
      <p:sp>
        <p:nvSpPr>
          <p:cNvPr id="5198" name="Text Box 78"/>
          <p:cNvSpPr txBox="1">
            <a:spLocks noChangeArrowheads="1"/>
          </p:cNvSpPr>
          <p:nvPr/>
        </p:nvSpPr>
        <p:spPr bwMode="auto">
          <a:xfrm>
            <a:off x="0" y="5634038"/>
            <a:ext cx="1865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Гамла</a:t>
            </a:r>
          </a:p>
        </p:txBody>
      </p:sp>
      <p:sp>
        <p:nvSpPr>
          <p:cNvPr id="5199" name="Text Box 79"/>
          <p:cNvSpPr txBox="1">
            <a:spLocks noChangeArrowheads="1"/>
          </p:cNvSpPr>
          <p:nvPr/>
        </p:nvSpPr>
        <p:spPr bwMode="auto">
          <a:xfrm>
            <a:off x="0" y="5634038"/>
            <a:ext cx="1865313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Цфат</a:t>
            </a:r>
            <a:br>
              <a:rPr lang="ru-RU" altLang="ru-RU" sz="1400">
                <a:solidFill>
                  <a:schemeClr val="bg1"/>
                </a:solidFill>
              </a:rPr>
            </a:br>
            <a:r>
              <a:rPr lang="ru-RU" altLang="ru-RU" sz="1400">
                <a:solidFill>
                  <a:schemeClr val="bg1"/>
                </a:solidFill>
              </a:rPr>
              <a:t>Иерусалим</a:t>
            </a:r>
          </a:p>
        </p:txBody>
      </p: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0" y="5634038"/>
            <a:ext cx="1865313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на улицах</a:t>
            </a:r>
            <a:br>
              <a:rPr lang="ru-RU" altLang="ru-RU" sz="1400">
                <a:solidFill>
                  <a:schemeClr val="bg1"/>
                </a:solidFill>
              </a:rPr>
            </a:br>
            <a:r>
              <a:rPr lang="ru-RU" altLang="ru-RU" sz="1400">
                <a:solidFill>
                  <a:schemeClr val="bg1"/>
                </a:solidFill>
              </a:rPr>
              <a:t>Цфата</a:t>
            </a:r>
          </a:p>
        </p:txBody>
      </p:sp>
      <p:sp>
        <p:nvSpPr>
          <p:cNvPr id="5201" name="Text Box 81"/>
          <p:cNvSpPr txBox="1">
            <a:spLocks noChangeArrowheads="1"/>
          </p:cNvSpPr>
          <p:nvPr/>
        </p:nvSpPr>
        <p:spPr bwMode="auto">
          <a:xfrm>
            <a:off x="0" y="5634038"/>
            <a:ext cx="1865313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Цфат</a:t>
            </a:r>
            <a:br>
              <a:rPr lang="ru-RU" altLang="ru-RU" sz="1400">
                <a:solidFill>
                  <a:schemeClr val="bg1"/>
                </a:solidFill>
              </a:rPr>
            </a:br>
            <a:r>
              <a:rPr lang="ru-RU" altLang="ru-RU" sz="1400">
                <a:solidFill>
                  <a:schemeClr val="bg1"/>
                </a:solidFill>
              </a:rPr>
              <a:t>Яффа</a:t>
            </a:r>
          </a:p>
        </p:txBody>
      </p:sp>
      <p:sp>
        <p:nvSpPr>
          <p:cNvPr id="5202" name="Text Box 82"/>
          <p:cNvSpPr txBox="1">
            <a:spLocks noChangeArrowheads="1"/>
          </p:cNvSpPr>
          <p:nvPr/>
        </p:nvSpPr>
        <p:spPr bwMode="auto">
          <a:xfrm>
            <a:off x="0" y="5634038"/>
            <a:ext cx="1865313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Цфат</a:t>
            </a:r>
            <a:br>
              <a:rPr lang="ru-RU" altLang="ru-RU" sz="1400">
                <a:solidFill>
                  <a:schemeClr val="bg1"/>
                </a:solidFill>
              </a:rPr>
            </a:br>
            <a:r>
              <a:rPr lang="ru-RU" altLang="ru-RU" sz="1400">
                <a:solidFill>
                  <a:schemeClr val="bg1"/>
                </a:solidFill>
              </a:rPr>
              <a:t>Западная Стена</a:t>
            </a:r>
          </a:p>
        </p:txBody>
      </p:sp>
      <p:sp>
        <p:nvSpPr>
          <p:cNvPr id="5203" name="Text Box 83"/>
          <p:cNvSpPr txBox="1">
            <a:spLocks noChangeArrowheads="1"/>
          </p:cNvSpPr>
          <p:nvPr/>
        </p:nvSpPr>
        <p:spPr bwMode="auto">
          <a:xfrm>
            <a:off x="0" y="5634038"/>
            <a:ext cx="1865313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Цфат</a:t>
            </a:r>
            <a:br>
              <a:rPr lang="ru-RU" altLang="ru-RU" sz="1400">
                <a:solidFill>
                  <a:schemeClr val="bg1"/>
                </a:solidFill>
              </a:rPr>
            </a:br>
            <a:r>
              <a:rPr lang="ru-RU" altLang="ru-RU" sz="1400">
                <a:solidFill>
                  <a:schemeClr val="bg1"/>
                </a:solidFill>
              </a:rPr>
              <a:t>Беэр-Шева</a:t>
            </a:r>
          </a:p>
        </p:txBody>
      </p:sp>
      <p:sp>
        <p:nvSpPr>
          <p:cNvPr id="5204" name="Text Box 84"/>
          <p:cNvSpPr txBox="1">
            <a:spLocks noChangeArrowheads="1"/>
          </p:cNvSpPr>
          <p:nvPr/>
        </p:nvSpPr>
        <p:spPr bwMode="auto">
          <a:xfrm>
            <a:off x="0" y="5634038"/>
            <a:ext cx="18653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Эйн-Геди</a:t>
            </a:r>
          </a:p>
        </p:txBody>
      </p:sp>
      <p:sp>
        <p:nvSpPr>
          <p:cNvPr id="5205" name="Text Box 85"/>
          <p:cNvSpPr txBox="1">
            <a:spLocks noChangeArrowheads="1"/>
          </p:cNvSpPr>
          <p:nvPr/>
        </p:nvSpPr>
        <p:spPr bwMode="auto">
          <a:xfrm>
            <a:off x="0" y="5634038"/>
            <a:ext cx="18653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Эйн-Бокек</a:t>
            </a:r>
            <a:br>
              <a:rPr lang="ru-RU" altLang="ru-RU" sz="1400">
                <a:solidFill>
                  <a:schemeClr val="bg1"/>
                </a:solidFill>
              </a:rPr>
            </a:br>
            <a:r>
              <a:rPr lang="ru-RU" altLang="ru-RU" sz="1400">
                <a:solidFill>
                  <a:schemeClr val="bg1"/>
                </a:solidFill>
              </a:rPr>
              <a:t>Цель Харим</a:t>
            </a:r>
          </a:p>
        </p:txBody>
      </p:sp>
      <p:sp>
        <p:nvSpPr>
          <p:cNvPr id="5206" name="Text Box 86"/>
          <p:cNvSpPr txBox="1">
            <a:spLocks noChangeArrowheads="1"/>
          </p:cNvSpPr>
          <p:nvPr/>
        </p:nvSpPr>
        <p:spPr bwMode="auto">
          <a:xfrm>
            <a:off x="0" y="5634038"/>
            <a:ext cx="1865313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Эйн-Бокек</a:t>
            </a:r>
            <a:br>
              <a:rPr lang="ru-RU" altLang="ru-RU" sz="1400">
                <a:solidFill>
                  <a:schemeClr val="bg1"/>
                </a:solidFill>
              </a:rPr>
            </a:br>
            <a:r>
              <a:rPr lang="ru-RU" altLang="ru-RU" sz="1400">
                <a:solidFill>
                  <a:schemeClr val="bg1"/>
                </a:solidFill>
              </a:rPr>
              <a:t>Столпы Соломоновы</a:t>
            </a:r>
          </a:p>
        </p:txBody>
      </p:sp>
      <p:sp>
        <p:nvSpPr>
          <p:cNvPr id="5207" name="Text Box 87"/>
          <p:cNvSpPr txBox="1">
            <a:spLocks noChangeArrowheads="1"/>
          </p:cNvSpPr>
          <p:nvPr/>
        </p:nvSpPr>
        <p:spPr bwMode="auto">
          <a:xfrm>
            <a:off x="0" y="5634038"/>
            <a:ext cx="1865313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Эйн-Бокек</a:t>
            </a:r>
            <a:br>
              <a:rPr lang="ru-RU" altLang="ru-RU" sz="1400">
                <a:solidFill>
                  <a:schemeClr val="bg1"/>
                </a:solidFill>
              </a:rPr>
            </a:br>
            <a:r>
              <a:rPr lang="ru-RU" altLang="ru-RU" sz="1400">
                <a:solidFill>
                  <a:schemeClr val="bg1"/>
                </a:solidFill>
              </a:rPr>
              <a:t>Тимна</a:t>
            </a:r>
          </a:p>
        </p:txBody>
      </p:sp>
      <p:sp>
        <p:nvSpPr>
          <p:cNvPr id="5208" name="Text Box 88"/>
          <p:cNvSpPr txBox="1">
            <a:spLocks noChangeArrowheads="1"/>
          </p:cNvSpPr>
          <p:nvPr/>
        </p:nvSpPr>
        <p:spPr bwMode="auto">
          <a:xfrm>
            <a:off x="0" y="5634038"/>
            <a:ext cx="1865313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Эйн-Бокек</a:t>
            </a:r>
            <a:br>
              <a:rPr lang="ru-RU" altLang="ru-RU" sz="1400">
                <a:solidFill>
                  <a:schemeClr val="bg1"/>
                </a:solidFill>
              </a:rPr>
            </a:br>
            <a:r>
              <a:rPr lang="ru-RU" altLang="ru-RU" sz="1400">
                <a:solidFill>
                  <a:schemeClr val="bg1"/>
                </a:solidFill>
              </a:rPr>
              <a:t>Эйлат</a:t>
            </a:r>
          </a:p>
        </p:txBody>
      </p:sp>
      <p:sp>
        <p:nvSpPr>
          <p:cNvPr id="5209" name="Text Box 89"/>
          <p:cNvSpPr txBox="1">
            <a:spLocks noChangeArrowheads="1"/>
          </p:cNvSpPr>
          <p:nvPr/>
        </p:nvSpPr>
        <p:spPr bwMode="auto">
          <a:xfrm>
            <a:off x="0" y="5634038"/>
            <a:ext cx="1865313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Эйн-Бокек</a:t>
            </a:r>
            <a:br>
              <a:rPr lang="ru-RU" altLang="ru-RU" sz="1400">
                <a:solidFill>
                  <a:schemeClr val="bg1"/>
                </a:solidFill>
              </a:rPr>
            </a:br>
            <a:r>
              <a:rPr lang="ru-RU" altLang="ru-RU" sz="1400">
                <a:solidFill>
                  <a:schemeClr val="bg1"/>
                </a:solidFill>
              </a:rPr>
              <a:t>Мёртвое море</a:t>
            </a:r>
          </a:p>
        </p:txBody>
      </p:sp>
      <p:sp>
        <p:nvSpPr>
          <p:cNvPr id="5210" name="Text Box 90"/>
          <p:cNvSpPr txBox="1">
            <a:spLocks noChangeArrowheads="1"/>
          </p:cNvSpPr>
          <p:nvPr/>
        </p:nvSpPr>
        <p:spPr bwMode="auto">
          <a:xfrm>
            <a:off x="0" y="5634038"/>
            <a:ext cx="1865313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Акаба</a:t>
            </a:r>
          </a:p>
        </p:txBody>
      </p:sp>
      <p:sp>
        <p:nvSpPr>
          <p:cNvPr id="5211" name="Text Box 91"/>
          <p:cNvSpPr txBox="1">
            <a:spLocks noChangeArrowheads="1"/>
          </p:cNvSpPr>
          <p:nvPr/>
        </p:nvSpPr>
        <p:spPr bwMode="auto">
          <a:xfrm>
            <a:off x="0" y="5634038"/>
            <a:ext cx="1865313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Иорданские горы</a:t>
            </a:r>
            <a:br>
              <a:rPr lang="ru-RU" altLang="ru-RU" sz="1400">
                <a:solidFill>
                  <a:schemeClr val="bg1"/>
                </a:solidFill>
              </a:rPr>
            </a:br>
            <a:r>
              <a:rPr lang="ru-RU" altLang="ru-RU" sz="1400">
                <a:solidFill>
                  <a:schemeClr val="bg1"/>
                </a:solidFill>
              </a:rPr>
              <a:t>пустыня Негев</a:t>
            </a:r>
          </a:p>
        </p:txBody>
      </p:sp>
      <p:sp>
        <p:nvSpPr>
          <p:cNvPr id="5212" name="Text Box 92"/>
          <p:cNvSpPr txBox="1">
            <a:spLocks noChangeArrowheads="1"/>
          </p:cNvSpPr>
          <p:nvPr/>
        </p:nvSpPr>
        <p:spPr bwMode="auto">
          <a:xfrm>
            <a:off x="0" y="5634038"/>
            <a:ext cx="1865313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Калитка Каган</a:t>
            </a:r>
          </a:p>
        </p:txBody>
      </p:sp>
      <p:sp>
        <p:nvSpPr>
          <p:cNvPr id="5213" name="Text Box 93"/>
          <p:cNvSpPr txBox="1">
            <a:spLocks noChangeArrowheads="1"/>
          </p:cNvSpPr>
          <p:nvPr/>
        </p:nvSpPr>
        <p:spPr bwMode="auto">
          <a:xfrm>
            <a:off x="0" y="5634038"/>
            <a:ext cx="1865313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Средиземное</a:t>
            </a:r>
            <a:br>
              <a:rPr lang="ru-RU" altLang="ru-RU" sz="1400">
                <a:solidFill>
                  <a:schemeClr val="bg1"/>
                </a:solidFill>
              </a:rPr>
            </a:br>
            <a:r>
              <a:rPr lang="ru-RU" altLang="ru-RU" sz="1400">
                <a:solidFill>
                  <a:schemeClr val="bg1"/>
                </a:solidFill>
              </a:rPr>
              <a:t>море</a:t>
            </a:r>
          </a:p>
        </p:txBody>
      </p:sp>
      <p:sp>
        <p:nvSpPr>
          <p:cNvPr id="5214" name="Text Box 94"/>
          <p:cNvSpPr txBox="1">
            <a:spLocks noChangeArrowheads="1"/>
          </p:cNvSpPr>
          <p:nvPr/>
        </p:nvSpPr>
        <p:spPr bwMode="auto">
          <a:xfrm>
            <a:off x="0" y="5634038"/>
            <a:ext cx="1865313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Иерусалим</a:t>
            </a:r>
          </a:p>
        </p:txBody>
      </p:sp>
      <p:sp>
        <p:nvSpPr>
          <p:cNvPr id="5215" name="Text Box 95"/>
          <p:cNvSpPr txBox="1">
            <a:spLocks noChangeArrowheads="1"/>
          </p:cNvSpPr>
          <p:nvPr/>
        </p:nvSpPr>
        <p:spPr bwMode="auto">
          <a:xfrm>
            <a:off x="0" y="5634038"/>
            <a:ext cx="1865313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Улица Ораним</a:t>
            </a:r>
          </a:p>
        </p:txBody>
      </p:sp>
      <p:sp>
        <p:nvSpPr>
          <p:cNvPr id="5216" name="Text Box 96"/>
          <p:cNvSpPr txBox="1">
            <a:spLocks noChangeArrowheads="1"/>
          </p:cNvSpPr>
          <p:nvPr/>
        </p:nvSpPr>
        <p:spPr bwMode="auto">
          <a:xfrm>
            <a:off x="0" y="5634038"/>
            <a:ext cx="1865313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Хайфа</a:t>
            </a:r>
          </a:p>
        </p:txBody>
      </p:sp>
      <p:sp>
        <p:nvSpPr>
          <p:cNvPr id="5217" name="Text Box 97"/>
          <p:cNvSpPr txBox="1">
            <a:spLocks noChangeArrowheads="1"/>
          </p:cNvSpPr>
          <p:nvPr/>
        </p:nvSpPr>
        <p:spPr bwMode="auto">
          <a:xfrm>
            <a:off x="0" y="5634038"/>
            <a:ext cx="1865313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Дом Анат</a:t>
            </a:r>
          </a:p>
        </p:txBody>
      </p:sp>
      <p:sp>
        <p:nvSpPr>
          <p:cNvPr id="5218" name="Text Box 98"/>
          <p:cNvSpPr txBox="1">
            <a:spLocks noChangeArrowheads="1"/>
          </p:cNvSpPr>
          <p:nvPr/>
        </p:nvSpPr>
        <p:spPr bwMode="auto">
          <a:xfrm>
            <a:off x="0" y="5724525"/>
            <a:ext cx="1865313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Сад в Хайфе</a:t>
            </a:r>
          </a:p>
        </p:txBody>
      </p:sp>
      <p:sp>
        <p:nvSpPr>
          <p:cNvPr id="5219" name="Text Box 99"/>
          <p:cNvSpPr txBox="1">
            <a:spLocks noChangeArrowheads="1"/>
          </p:cNvSpPr>
          <p:nvPr/>
        </p:nvSpPr>
        <p:spPr bwMode="auto">
          <a:xfrm>
            <a:off x="0" y="5724525"/>
            <a:ext cx="1865313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Бней Айш</a:t>
            </a:r>
            <a:br>
              <a:rPr lang="ru-RU" altLang="ru-RU" sz="1400"/>
            </a:br>
            <a:r>
              <a:rPr lang="ru-RU" altLang="ru-RU" sz="1400"/>
              <a:t>Вид с балкона</a:t>
            </a:r>
            <a:br>
              <a:rPr lang="ru-RU" altLang="ru-RU" sz="1400"/>
            </a:br>
            <a:r>
              <a:rPr lang="ru-RU" altLang="ru-RU" sz="1400"/>
              <a:t>дяди Лёни</a:t>
            </a:r>
          </a:p>
        </p:txBody>
      </p:sp>
      <p:sp>
        <p:nvSpPr>
          <p:cNvPr id="5220" name="Text Box 100"/>
          <p:cNvSpPr txBox="1">
            <a:spLocks noChangeArrowheads="1"/>
          </p:cNvSpPr>
          <p:nvPr/>
        </p:nvSpPr>
        <p:spPr bwMode="auto">
          <a:xfrm>
            <a:off x="0" y="5634038"/>
            <a:ext cx="18653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Ям а Мелех</a:t>
            </a:r>
            <a:br>
              <a:rPr lang="ru-RU" altLang="ru-RU" sz="1400"/>
            </a:br>
            <a:r>
              <a:rPr lang="ru-RU" altLang="ru-RU" sz="1400"/>
              <a:t>Эйн Бокек</a:t>
            </a:r>
          </a:p>
        </p:txBody>
      </p:sp>
      <p:sp>
        <p:nvSpPr>
          <p:cNvPr id="5221" name="Text Box 101"/>
          <p:cNvSpPr txBox="1">
            <a:spLocks noChangeArrowheads="1"/>
          </p:cNvSpPr>
          <p:nvPr/>
        </p:nvSpPr>
        <p:spPr bwMode="auto">
          <a:xfrm>
            <a:off x="0" y="5678488"/>
            <a:ext cx="18653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Дом в Герцлии</a:t>
            </a:r>
          </a:p>
        </p:txBody>
      </p:sp>
      <p:sp>
        <p:nvSpPr>
          <p:cNvPr id="5222" name="Text Box 102"/>
          <p:cNvSpPr txBox="1">
            <a:spLocks noChangeArrowheads="1"/>
          </p:cNvSpPr>
          <p:nvPr/>
        </p:nvSpPr>
        <p:spPr bwMode="auto">
          <a:xfrm>
            <a:off x="0" y="5678488"/>
            <a:ext cx="18653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>
                <a:solidFill>
                  <a:schemeClr val="bg1"/>
                </a:solidFill>
              </a:rPr>
              <a:t>Латрун</a:t>
            </a:r>
          </a:p>
        </p:txBody>
      </p:sp>
      <p:pic>
        <p:nvPicPr>
          <p:cNvPr id="5223" name="Picture 103" descr="8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2149475"/>
            <a:ext cx="733425" cy="4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" name="Picture 104" descr="23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2133600"/>
            <a:ext cx="733425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5" name="Text Box 105"/>
          <p:cNvSpPr txBox="1">
            <a:spLocks noChangeArrowheads="1"/>
          </p:cNvSpPr>
          <p:nvPr/>
        </p:nvSpPr>
        <p:spPr bwMode="auto">
          <a:xfrm>
            <a:off x="1150938" y="1628775"/>
            <a:ext cx="6980237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7200">
                <a:solidFill>
                  <a:srgbClr val="C0C0C0"/>
                </a:solidFill>
                <a:latin typeface="Comic Sans MS" pitchFamily="66" charset="0"/>
              </a:rPr>
              <a:t>Игорь Бурдонов</a:t>
            </a:r>
          </a:p>
        </p:txBody>
      </p:sp>
      <p:pic>
        <p:nvPicPr>
          <p:cNvPr id="5226" name="Picture 106" descr="01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258888"/>
            <a:ext cx="525463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7" name="Picture 107" descr="0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387475"/>
            <a:ext cx="733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8" name="Picture 108" descr="0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1258888"/>
            <a:ext cx="479425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9" name="Picture 109" descr="12 (4)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363663"/>
            <a:ext cx="7334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0" name="Picture 110" descr="15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1249363"/>
            <a:ext cx="528637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1" name="Picture 111" descr="16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1255713"/>
            <a:ext cx="479425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2" name="Picture 112" descr="12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1258888"/>
            <a:ext cx="525463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3" name="Picture 113" descr="06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584200"/>
            <a:ext cx="733425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4" name="Picture 114" descr="fire1_a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5" name="Picture 115" descr="stamp_S"/>
          <p:cNvPicPr>
            <a:picLocks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563938"/>
            <a:ext cx="514350" cy="5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36" name="WordArt 116"/>
          <p:cNvSpPr>
            <a:spLocks noChangeArrowheads="1" noChangeShapeType="1" noTextEdit="1"/>
          </p:cNvSpPr>
          <p:nvPr/>
        </p:nvSpPr>
        <p:spPr bwMode="auto">
          <a:xfrm>
            <a:off x="4462463" y="2995613"/>
            <a:ext cx="200025" cy="342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gradFill rotWithShape="1">
                  <a:gsLst>
                    <a:gs pos="0">
                      <a:srgbClr val="F69608"/>
                    </a:gs>
                    <a:gs pos="50000">
                      <a:srgbClr val="FDE077"/>
                    </a:gs>
                    <a:gs pos="100000">
                      <a:srgbClr val="F69608"/>
                    </a:gs>
                  </a:gsLst>
                  <a:lin ang="0" scaled="1"/>
                </a:gradFill>
                <a:latin typeface="Arial"/>
                <a:cs typeface="Arial"/>
              </a:rPr>
              <a:t>&amp;</a:t>
            </a:r>
          </a:p>
        </p:txBody>
      </p:sp>
      <p:pic>
        <p:nvPicPr>
          <p:cNvPr id="5237" name="Picture 117" descr="stamp blac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995363"/>
            <a:ext cx="51435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art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9286016" y="42249"/>
            <a:ext cx="609600" cy="609600"/>
          </a:xfrm>
          <a:prstGeom prst="rect">
            <a:avLst/>
          </a:prstGeom>
        </p:spPr>
      </p:pic>
      <p:pic>
        <p:nvPicPr>
          <p:cNvPr id="3" name="I_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9286016" y="742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2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1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6" presetClass="emp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0" fill="hold"/>
                                        <p:tgtEl>
                                          <p:spTgt spid="522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0" fill="hold"/>
                                        <p:tgtEl>
                                          <p:spTgt spid="518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0" fill="hold"/>
                                        <p:tgtEl>
                                          <p:spTgt spid="523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0" fill="hold"/>
                                        <p:tgtEl>
                                          <p:spTgt spid="523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5236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-0.00712 0.56181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5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807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00156 0.23518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175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1997 0.68565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5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3428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03906 0.37685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5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" y="1884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0059 0.43842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5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2192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0"/>
                                        <p:tgtEl>
                                          <p:spTgt spid="5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0"/>
                                        <p:tgtEl>
                                          <p:spTgt spid="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0"/>
                                        <p:tgtEl>
                                          <p:spTgt spid="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0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indefinite" accel="50000" decel="50000" autoRev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Scale>
                                      <p:cBhvr>
                                        <p:cTn id="85" dur="6000" fill="hold"/>
                                        <p:tgtEl>
                                          <p:spTgt spid="5155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8" presetClass="emph" presetSubtype="0" repeatCount="indefinite" accel="50000" decel="50000" autoRev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-4620000">
                                      <p:cBhvr>
                                        <p:cTn id="87" dur="7000" fill="hold"/>
                                        <p:tgtEl>
                                          <p:spTgt spid="5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0" presetClass="path" presetSubtype="0" repeatCount="indefinite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-0.2158 -0.13797 C -0.23246 -0.1213 -0.2552 -0.11574 -0.26458 -0.0963 C -0.27395 -0.07685 -0.26718 -0.05579 -0.27205 -0.0213 C -0.27691 0.01319 -0.28298 0.07268 -0.2934 0.11041 C -0.30382 0.14815 -0.3184 0.18426 -0.33472 0.20555 C -0.35104 0.22685 -0.36875 0.23773 -0.39201 0.23842 C -0.41562 0.23935 -0.45451 0.22338 -0.47621 0.20949 C -0.49843 0.19606 -0.50642 0.17129 -0.52621 0.15694 C -0.54566 0.14259 -0.56996 0.1294 -0.5927 0.12315 C -0.61545 0.11736 -0.63819 0.12546 -0.66128 0.1206 C -0.68437 0.1162 -0.70972 0.09722 -0.73003 0.0956 C -0.75 0.09444 -0.77205 0.10046 -0.78229 0.1125 C -0.79253 0.12453 -0.78663 0.15069 -0.7908 0.16805 C -0.79496 0.18541 -0.79791 0.20139 -0.80677 0.2162 C -0.81475 0.23102 -0.825 0.25324 -0.84114 0.25694 C -0.85746 0.26065 -0.8875 0.25162 -0.90503 0.23842 C -0.92239 0.22523 -0.93715 0.19861 -0.94652 0.17731 C -0.95607 0.15602 -0.9618 0.13842 -0.9618 0.11065 C -0.9618 0.08264 -0.95868 0.04328 -0.94652 0.00879 C -0.93489 -0.02593 -0.91805 -0.07477 -0.89114 -0.09676 C -0.86423 -0.11898 -0.82448 -0.11806 -0.78541 -0.12269 C -0.74652 -0.12732 -0.68211 -0.10533 -0.65764 -0.12454 C -0.63316 -0.14398 -0.60972 -0.21505 -0.63819 -0.23935 C -0.66666 -0.26366 -0.77135 -0.25023 -0.82847 -0.27084 C -0.88559 -0.29144 -0.9526 -0.32454 -0.98125 -0.36343 C -1.00989 -0.40255 -1.00764 -0.4713 -1 -0.50579 C -0.99236 -0.54028 -0.97239 -0.56389 -0.93541 -0.57084 C -0.89843 -0.57801 -0.83784 -0.56945 -0.77847 -0.54861 C -0.71909 -0.52778 -0.63472 -0.48449 -0.57951 -0.4463 C -0.52448 -0.4081 -0.48993 -0.34144 -0.44705 -0.31945 C -0.40416 -0.29746 -0.35382 -0.30394 -0.32205 -0.31459 C -0.29027 -0.32523 -0.28211 -0.35996 -0.2559 -0.38287 C -0.22968 -0.40579 -0.17986 -0.4838 -0.16458 -0.45278 C -0.1493 -0.42176 -0.15607 -0.24885 -0.16458 -0.1963 C -0.17309 -0.14375 -0.19913 -0.15463 -0.2158 -0.13797 Z " pathEditMode="relative" rAng="0" ptsTypes="aaaaaaaaaaaaaaaaaaaaaaaaaaaaaaaaaaa">
                                      <p:cBhvr>
                                        <p:cTn id="89" dur="70000" fill="hold"/>
                                        <p:tgtEl>
                                          <p:spTgt spid="5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89" y="-208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14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5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14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0"/>
                                        <p:tgtEl>
                                          <p:spTgt spid="5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0" fill="hold" grpId="3" nodeType="withEffect">
                                  <p:stCondLst>
                                    <p:cond delay="14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0"/>
                                        <p:tgtEl>
                                          <p:spTgt spid="5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0"/>
                                        <p:tgtEl>
                                          <p:spTgt spid="5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0"/>
                                        <p:tgtEl>
                                          <p:spTgt spid="5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7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2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2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14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20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7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6000" fill="hold"/>
                                        <p:tgtEl>
                                          <p:spTgt spid="5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6000" fill="hold"/>
                                        <p:tgtEl>
                                          <p:spTgt spid="5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7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5000" fill="hold"/>
                                        <p:tgtEl>
                                          <p:spTgt spid="5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5000" fill="hold"/>
                                        <p:tgtEl>
                                          <p:spTgt spid="5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7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5000" fill="hold"/>
                                        <p:tgtEl>
                                          <p:spTgt spid="5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5000" fill="hold"/>
                                        <p:tgtEl>
                                          <p:spTgt spid="5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7" presetClass="entr" presetSubtype="4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5000" fill="hold"/>
                                        <p:tgtEl>
                                          <p:spTgt spid="5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5000" fill="hold"/>
                                        <p:tgtEl>
                                          <p:spTgt spid="5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7" presetClass="entr" presetSubtype="4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5000" fill="hold"/>
                                        <p:tgtEl>
                                          <p:spTgt spid="5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5000" fill="hold"/>
                                        <p:tgtEl>
                                          <p:spTgt spid="5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7" presetClass="entr" presetSubtype="4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5000" fill="hold"/>
                                        <p:tgtEl>
                                          <p:spTgt spid="5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5000" fill="hold"/>
                                        <p:tgtEl>
                                          <p:spTgt spid="5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7" presetClass="entr" presetSubtype="4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5000" fill="hold"/>
                                        <p:tgtEl>
                                          <p:spTgt spid="5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5000" fill="hold"/>
                                        <p:tgtEl>
                                          <p:spTgt spid="5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7" presetClass="entr" presetSubtype="4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0" fill="hold"/>
                                        <p:tgtEl>
                                          <p:spTgt spid="5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0" fill="hold"/>
                                        <p:tgtEl>
                                          <p:spTgt spid="5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7" presetClass="entr" presetSubtype="4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4000" fill="hold"/>
                                        <p:tgtEl>
                                          <p:spTgt spid="5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4000" fill="hold"/>
                                        <p:tgtEl>
                                          <p:spTgt spid="5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7" presetClass="entr" presetSubtype="4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4000" fill="hold"/>
                                        <p:tgtEl>
                                          <p:spTgt spid="5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4000" fill="hold"/>
                                        <p:tgtEl>
                                          <p:spTgt spid="5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7" presetClass="entr" presetSubtype="4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4000" fill="hold"/>
                                        <p:tgtEl>
                                          <p:spTgt spid="5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4000" fill="hold"/>
                                        <p:tgtEl>
                                          <p:spTgt spid="5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7" presetClass="entr" presetSubtype="4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4000" fill="hold"/>
                                        <p:tgtEl>
                                          <p:spTgt spid="5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4000" fill="hold"/>
                                        <p:tgtEl>
                                          <p:spTgt spid="5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7" presetClass="entr" presetSubtype="4" fill="hold" nodeType="with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4000" fill="hold"/>
                                        <p:tgtEl>
                                          <p:spTgt spid="5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4000" fill="hold"/>
                                        <p:tgtEl>
                                          <p:spTgt spid="5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7" presetClass="entr" presetSubtype="4" fill="hold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4000" fill="hold"/>
                                        <p:tgtEl>
                                          <p:spTgt spid="5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4000" fill="hold"/>
                                        <p:tgtEl>
                                          <p:spTgt spid="5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7" presetClass="entr" presetSubtype="4" fill="hold" nodeType="withEffect">
                                  <p:stCondLst>
                                    <p:cond delay="72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14000" fill="hold"/>
                                        <p:tgtEl>
                                          <p:spTgt spid="5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4000" fill="hold"/>
                                        <p:tgtEl>
                                          <p:spTgt spid="5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7" presetClass="entr" presetSubtype="4" fill="hold" nodeType="withEffect">
                                  <p:stCondLst>
                                    <p:cond delay="76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30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30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7" presetClass="entr" presetSubtype="4" fill="hold" nodeType="withEffect">
                                  <p:stCondLst>
                                    <p:cond delay="80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13000" fill="hold"/>
                                        <p:tgtEl>
                                          <p:spTgt spid="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13000" fill="hold"/>
                                        <p:tgtEl>
                                          <p:spTgt spid="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7" presetClass="entr" presetSubtype="4" fill="hold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3000" fill="hold"/>
                                        <p:tgtEl>
                                          <p:spTgt spid="5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3000" fill="hold"/>
                                        <p:tgtEl>
                                          <p:spTgt spid="5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7" presetClass="entr" presetSubtype="4" fill="hold" nodeType="withEffect">
                                  <p:stCondLst>
                                    <p:cond delay="88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3000" fill="hold"/>
                                        <p:tgtEl>
                                          <p:spTgt spid="5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3000" fill="hold"/>
                                        <p:tgtEl>
                                          <p:spTgt spid="5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7" presetClass="entr" presetSubtype="4" fill="hold" nodeType="withEffect">
                                  <p:stCondLst>
                                    <p:cond delay="92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13000" fill="hold"/>
                                        <p:tgtEl>
                                          <p:spTgt spid="5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3000" fill="hold"/>
                                        <p:tgtEl>
                                          <p:spTgt spid="5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7" presetClass="entr" presetSubtype="4" fill="hold" nodeType="withEffect">
                                  <p:stCondLst>
                                    <p:cond delay="96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13000" fill="hold"/>
                                        <p:tgtEl>
                                          <p:spTgt spid="5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13000" fill="hold"/>
                                        <p:tgtEl>
                                          <p:spTgt spid="5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7" presetClass="entr" presetSubtype="4" fill="hold" nodeType="withEffect">
                                  <p:stCondLst>
                                    <p:cond delay="100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13000" fill="hold"/>
                                        <p:tgtEl>
                                          <p:spTgt spid="5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13000" fill="hold"/>
                                        <p:tgtEl>
                                          <p:spTgt spid="5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7" presetClass="entr" presetSubtype="4" fill="hold" nodeType="withEffect">
                                  <p:stCondLst>
                                    <p:cond delay="104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12000" fill="hold"/>
                                        <p:tgtEl>
                                          <p:spTgt spid="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12000" fill="hold"/>
                                        <p:tgtEl>
                                          <p:spTgt spid="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7" presetClass="entr" presetSubtype="4" fill="hold" nodeType="withEffect">
                                  <p:stCondLst>
                                    <p:cond delay="108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12000" fill="hold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12000" fill="hold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7" presetClass="entr" presetSubtype="4" fill="hold" nodeType="withEffect">
                                  <p:stCondLst>
                                    <p:cond delay="112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12000" fill="hold"/>
                                        <p:tgtEl>
                                          <p:spTgt spid="5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12000" fill="hold"/>
                                        <p:tgtEl>
                                          <p:spTgt spid="5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7" presetClass="entr" presetSubtype="4" fill="hold" nodeType="withEffect">
                                  <p:stCondLst>
                                    <p:cond delay="116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12000" fill="hold"/>
                                        <p:tgtEl>
                                          <p:spTgt spid="5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12000" fill="hold"/>
                                        <p:tgtEl>
                                          <p:spTgt spid="5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7" presetClass="entr" presetSubtype="4" fill="hold" nodeType="withEffect">
                                  <p:stCondLst>
                                    <p:cond delay="120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12000" fill="hold"/>
                                        <p:tgtEl>
                                          <p:spTgt spid="5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12000" fill="hold"/>
                                        <p:tgtEl>
                                          <p:spTgt spid="5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7" presetClass="entr" presetSubtype="4" fill="hold" nodeType="withEffect">
                                  <p:stCondLst>
                                    <p:cond delay="124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12000" fill="hold"/>
                                        <p:tgtEl>
                                          <p:spTgt spid="5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12000" fill="hold"/>
                                        <p:tgtEl>
                                          <p:spTgt spid="5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7" presetClass="entr" presetSubtype="4" fill="hold" nodeType="withEffect">
                                  <p:stCondLst>
                                    <p:cond delay="128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12000" fill="hold"/>
                                        <p:tgtEl>
                                          <p:spTgt spid="5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12000" fill="hold"/>
                                        <p:tgtEl>
                                          <p:spTgt spid="5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7" presetClass="entr" presetSubtype="4" fill="hold" nodeType="withEffect">
                                  <p:stCondLst>
                                    <p:cond delay="132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11000" fill="hold"/>
                                        <p:tgtEl>
                                          <p:spTgt spid="5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1000" fill="hold"/>
                                        <p:tgtEl>
                                          <p:spTgt spid="5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7" presetClass="entr" presetSubtype="4" fill="hold" nodeType="withEffect">
                                  <p:stCondLst>
                                    <p:cond delay="136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10000" fill="hold"/>
                                        <p:tgtEl>
                                          <p:spTgt spid="5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10000" fill="hold"/>
                                        <p:tgtEl>
                                          <p:spTgt spid="5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30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30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30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30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30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30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30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30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3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63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3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67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30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71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3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3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79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3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3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86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3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90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3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94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3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98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3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1020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3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106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3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10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3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113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3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117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3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121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3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1250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3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1290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3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133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3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37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3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1400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grpId="0" nodeType="withEffect">
                                  <p:stCondLst>
                                    <p:cond delay="143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3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1440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grpId="0" nodeType="withEffect">
                                  <p:stCondLst>
                                    <p:cond delay="144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3000"/>
                                        <p:tgtEl>
                                          <p:spTgt spid="5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64" presetClass="path" presetSubtype="0" accel="5000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-3.88889E-6 1.48148E-6 L -3.88889E-6 -0.72894 " pathEditMode="relative" rAng="0" ptsTypes="AA">
                                      <p:cBhvr>
                                        <p:cTn id="340" dur="16000" fill="hold"/>
                                        <p:tgtEl>
                                          <p:spTgt spid="5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45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2" nodeType="withEffect">
                                  <p:stCondLst>
                                    <p:cond delay="2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3000"/>
                                        <p:tgtEl>
                                          <p:spTgt spid="5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3000"/>
                                        <p:tgtEl>
                                          <p:spTgt spid="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4" presetClass="path" presetSubtype="0" accel="5000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-4.16667E-6 1.85185E-6 L -4.16667E-6 -0.61713 " pathEditMode="relative" rAng="0" ptsTypes="AA">
                                      <p:cBhvr>
                                        <p:cTn id="348" dur="15000" fill="hold"/>
                                        <p:tgtEl>
                                          <p:spTgt spid="5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856"/>
                                    </p:animMotion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2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3000"/>
                                        <p:tgtEl>
                                          <p:spTgt spid="5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3000"/>
                                        <p:tgtEl>
                                          <p:spTgt spid="5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64" presetClass="path" presetSubtype="0" accel="5000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-3.33333E-6 3.7037E-6 L -3.33333E-6 -0.65278 " pathEditMode="relative" rAng="0" ptsTypes="AA">
                                      <p:cBhvr>
                                        <p:cTn id="356" dur="15000" fill="hold"/>
                                        <p:tgtEl>
                                          <p:spTgt spid="5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639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2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3000"/>
                                        <p:tgtEl>
                                          <p:spTgt spid="5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3000"/>
                                        <p:tgtEl>
                                          <p:spTgt spid="5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64" presetClass="path" presetSubtype="0" accel="5000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animMotion origin="layout" path="M -3.88889E-6 1.85185E-6 L -3.88889E-6 -0.61713 " pathEditMode="relative" rAng="0" ptsTypes="AA">
                                      <p:cBhvr>
                                        <p:cTn id="364" dur="15000" fill="hold"/>
                                        <p:tgtEl>
                                          <p:spTgt spid="5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856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grpId="2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3000"/>
                                        <p:tgtEl>
                                          <p:spTgt spid="5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3000"/>
                                        <p:tgtEl>
                                          <p:spTgt spid="5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4" presetClass="path" presetSubtype="0" accel="5000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Motion origin="layout" path="M 2.5E-6 -4.81481E-6 L 2.5E-6 -0.64004 " pathEditMode="relative" rAng="0" ptsTypes="AA">
                                      <p:cBhvr>
                                        <p:cTn id="372" dur="15000" fill="hold"/>
                                        <p:tgtEl>
                                          <p:spTgt spid="5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4"/>
                                    </p:animMotion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grpId="2" nodeType="withEffect">
                                  <p:stCondLst>
                                    <p:cond delay="4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3000"/>
                                        <p:tgtEl>
                                          <p:spTgt spid="5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3000"/>
                                        <p:tgtEl>
                                          <p:spTgt spid="5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64" presetClass="path" presetSubtype="0" accel="5000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animMotion origin="layout" path="M -1.11111E-6 3.7037E-7 L -1.11111E-6 -0.62986 " pathEditMode="relative" rAng="0" ptsTypes="AA">
                                      <p:cBhvr>
                                        <p:cTn id="380" dur="15000" fill="hold"/>
                                        <p:tgtEl>
                                          <p:spTgt spid="5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505"/>
                                    </p:animMotion>
                                  </p:childTnLst>
                                </p:cTn>
                              </p:par>
                              <p:par>
                                <p:cTn id="381" presetID="10" presetClass="exit" presetSubtype="0" fill="hold" grpId="2" nodeType="withEffect">
                                  <p:stCondLst>
                                    <p:cond delay="4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3000"/>
                                        <p:tgtEl>
                                          <p:spTgt spid="5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3000"/>
                                        <p:tgtEl>
                                          <p:spTgt spid="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64" presetClass="path" presetSubtype="0" accel="50000" fill="hold" grpId="1" nodeType="withEffect">
                                  <p:stCondLst>
                                    <p:cond delay="40000"/>
                                  </p:stCondLst>
                                  <p:childTnLst>
                                    <p:animMotion origin="layout" path="M 2.22222E-6 -1.85185E-6 L 2.22222E-6 -0.63958 " pathEditMode="relative" rAng="0" ptsTypes="AA">
                                      <p:cBhvr>
                                        <p:cTn id="388" dur="15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91"/>
                                    </p:animMotion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grpId="2" nodeType="withEffect">
                                  <p:stCondLst>
                                    <p:cond delay="5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3000"/>
                                        <p:tgtEl>
                                          <p:spTgt spid="5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3000"/>
                                        <p:tgtEl>
                                          <p:spTgt spid="5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64" presetClass="path" presetSubtype="0" accel="5000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animMotion origin="layout" path="M -5.55556E-7 -1.11111E-6 L -5.55556E-7 -0.63634 " pathEditMode="relative" rAng="0" ptsTypes="AA">
                                      <p:cBhvr>
                                        <p:cTn id="396" dur="15000" fill="hold"/>
                                        <p:tgtEl>
                                          <p:spTgt spid="5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829"/>
                                    </p:animMotion>
                                  </p:childTnLst>
                                </p:cTn>
                              </p:par>
                              <p:par>
                                <p:cTn id="397" presetID="10" presetClass="exit" presetSubtype="0" fill="hold" grpId="2" nodeType="withEffect">
                                  <p:stCondLst>
                                    <p:cond delay="5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3000"/>
                                        <p:tgtEl>
                                          <p:spTgt spid="5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0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3000"/>
                                        <p:tgtEl>
                                          <p:spTgt spid="5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64" presetClass="path" presetSubtype="0" accel="50000" fill="hold" grpId="1" nodeType="withEffect">
                                  <p:stCondLst>
                                    <p:cond delay="48000"/>
                                  </p:stCondLst>
                                  <p:childTnLst>
                                    <p:animMotion origin="layout" path="M 1.94444E-6 1.85185E-6 L 1.94444E-6 -0.49908 " pathEditMode="relative" rAng="0" ptsTypes="AA">
                                      <p:cBhvr>
                                        <p:cTn id="404" dur="14000" fill="hold"/>
                                        <p:tgtEl>
                                          <p:spTgt spid="5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954"/>
                                    </p:animMotion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2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3000"/>
                                        <p:tgtEl>
                                          <p:spTgt spid="5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3000"/>
                                        <p:tgtEl>
                                          <p:spTgt spid="5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64" presetClass="path" presetSubtype="0" accel="50000" fill="hold" grpId="1" nodeType="withEffect">
                                  <p:stCondLst>
                                    <p:cond delay="52000"/>
                                  </p:stCondLst>
                                  <p:childTnLst>
                                    <p:animMotion origin="layout" path="M 1.11111E-6 1.85185E-6 L 1.11111E-6 -0.49908 " pathEditMode="relative" rAng="0" ptsTypes="AA">
                                      <p:cBhvr>
                                        <p:cTn id="412" dur="14000" fill="hold"/>
                                        <p:tgtEl>
                                          <p:spTgt spid="5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954"/>
                                    </p:animMotion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2" nodeType="withEffect">
                                  <p:stCondLst>
                                    <p:cond delay="6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3000"/>
                                        <p:tgtEl>
                                          <p:spTgt spid="5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3000"/>
                                        <p:tgtEl>
                                          <p:spTgt spid="5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64" presetClass="path" presetSubtype="0" accel="50000" fill="hold" grpId="1" nodeType="withEffect">
                                  <p:stCondLst>
                                    <p:cond delay="56000"/>
                                  </p:stCondLst>
                                  <p:childTnLst>
                                    <p:animMotion origin="layout" path="M -3.33333E-6 1.85185E-6 L -3.33333E-6 -0.49908 " pathEditMode="relative" rAng="0" ptsTypes="AA">
                                      <p:cBhvr>
                                        <p:cTn id="420" dur="14000" fill="hold"/>
                                        <p:tgtEl>
                                          <p:spTgt spid="5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954"/>
                                    </p:animMotion>
                                  </p:childTnLst>
                                </p:cTn>
                              </p:par>
                              <p:par>
                                <p:cTn id="421" presetID="10" presetClass="exit" presetSubtype="0" fill="hold" grpId="2" nodeType="withEffect">
                                  <p:stCondLst>
                                    <p:cond delay="6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3000"/>
                                        <p:tgtEl>
                                          <p:spTgt spid="5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3000"/>
                                        <p:tgtEl>
                                          <p:spTgt spid="5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64" presetClass="path" presetSubtype="0" accel="5000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Motion origin="layout" path="M -1.94444E-6 -4.81481E-6 L -1.94444E-6 -0.52199 " pathEditMode="relative" rAng="0" ptsTypes="AA">
                                      <p:cBhvr>
                                        <p:cTn id="428" dur="14000" fill="hold"/>
                                        <p:tgtEl>
                                          <p:spTgt spid="5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111"/>
                                    </p:animMotion>
                                  </p:childTnLst>
                                </p:cTn>
                              </p:par>
                              <p:par>
                                <p:cTn id="429" presetID="10" presetClass="exit" presetSubtype="0" fill="hold" grpId="2" nodeType="withEffect">
                                  <p:stCondLst>
                                    <p:cond delay="7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3000"/>
                                        <p:tgtEl>
                                          <p:spTgt spid="5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ntr" presetSubtype="0" fill="hold" grpId="0" nodeType="with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3000"/>
                                        <p:tgtEl>
                                          <p:spTgt spid="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64" presetClass="path" presetSubtype="0" accel="50000" fill="hold" grpId="1" nodeType="withEffect">
                                  <p:stCondLst>
                                    <p:cond delay="64000"/>
                                  </p:stCondLst>
                                  <p:childTnLst>
                                    <p:animMotion origin="layout" path="M -1.94444E-6 1.85185E-6 L -1.94444E-6 -0.49908 " pathEditMode="relative" rAng="0" ptsTypes="AA">
                                      <p:cBhvr>
                                        <p:cTn id="436" dur="14000" fill="hold"/>
                                        <p:tgtEl>
                                          <p:spTgt spid="5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954"/>
                                    </p:animMotion>
                                  </p:childTnLst>
                                </p:cTn>
                              </p:par>
                              <p:par>
                                <p:cTn id="437" presetID="10" presetClass="exit" presetSubtype="0" fill="hold" grpId="2" nodeType="withEffect">
                                  <p:stCondLst>
                                    <p:cond delay="7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3000"/>
                                        <p:tgtEl>
                                          <p:spTgt spid="5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3000"/>
                                        <p:tgtEl>
                                          <p:spTgt spid="5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64" presetClass="path" presetSubtype="0" accel="50000" fill="hold" grpId="1" nodeType="withEffect">
                                  <p:stCondLst>
                                    <p:cond delay="68000"/>
                                  </p:stCondLst>
                                  <p:childTnLst>
                                    <p:animMotion origin="layout" path="M -3.88889E-6 -1.85185E-6 L -3.88889E-6 -0.52153 " pathEditMode="relative" rAng="0" ptsTypes="AA">
                                      <p:cBhvr>
                                        <p:cTn id="444" dur="14000" fill="hold"/>
                                        <p:tgtEl>
                                          <p:spTgt spid="5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88"/>
                                    </p:animMotion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grpId="2" nodeType="withEffect">
                                  <p:stCondLst>
                                    <p:cond delay="7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3000"/>
                                        <p:tgtEl>
                                          <p:spTgt spid="5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ntr" presetSubtype="0" fill="hold" grpId="0" nodeType="withEffect">
                                  <p:stCondLst>
                                    <p:cond delay="7200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3000"/>
                                        <p:tgtEl>
                                          <p:spTgt spid="5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64" presetClass="path" presetSubtype="0" accel="50000" fill="hold" grpId="1" nodeType="withEffect">
                                  <p:stCondLst>
                                    <p:cond delay="72000"/>
                                  </p:stCondLst>
                                  <p:childTnLst>
                                    <p:animMotion origin="layout" path="M -1.38889E-6 -4.81481E-6 L -1.38889E-6 -0.52199 " pathEditMode="relative" rAng="0" ptsTypes="AA">
                                      <p:cBhvr>
                                        <p:cTn id="452" dur="14000" fill="hold"/>
                                        <p:tgtEl>
                                          <p:spTgt spid="5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111"/>
                                    </p:animMotion>
                                  </p:childTnLst>
                                </p:cTn>
                              </p:par>
                              <p:par>
                                <p:cTn id="453" presetID="10" presetClass="exit" presetSubtype="0" fill="hold" grpId="2" nodeType="withEffect">
                                  <p:stCondLst>
                                    <p:cond delay="8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3000"/>
                                        <p:tgtEl>
                                          <p:spTgt spid="5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0" presetClass="entr" presetSubtype="0" fill="hold" grpId="0" nodeType="withEffect">
                                  <p:stCondLst>
                                    <p:cond delay="760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3000"/>
                                        <p:tgtEl>
                                          <p:spTgt spid="5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64" presetClass="path" presetSubtype="0" accel="50000" fill="hold" grpId="1" nodeType="withEffect">
                                  <p:stCondLst>
                                    <p:cond delay="76000"/>
                                  </p:stCondLst>
                                  <p:childTnLst>
                                    <p:animMotion origin="layout" path="M -3.61111E-6 -1.85185E-6 L -3.61111E-6 -0.41643 " pathEditMode="relative" rAng="0" ptsTypes="AA">
                                      <p:cBhvr>
                                        <p:cTn id="460" dur="13000" fill="hold"/>
                                        <p:tgtEl>
                                          <p:spTgt spid="5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833"/>
                                    </p:animMotion>
                                  </p:childTnLst>
                                </p:cTn>
                              </p:par>
                              <p:par>
                                <p:cTn id="461" presetID="10" presetClass="exit" presetSubtype="0" fill="hold" grpId="2" nodeType="withEffect">
                                  <p:stCondLst>
                                    <p:cond delay="8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3000"/>
                                        <p:tgtEl>
                                          <p:spTgt spid="5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0" presetClass="entr" presetSubtype="0" fill="hold" grpId="0" nodeType="withEffect">
                                  <p:stCondLst>
                                    <p:cond delay="8000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3000"/>
                                        <p:tgtEl>
                                          <p:spTgt spid="5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64" presetClass="path" presetSubtype="0" accel="50000" fill="hold" grpId="1" nodeType="withEffect">
                                  <p:stCondLst>
                                    <p:cond delay="80000"/>
                                  </p:stCondLst>
                                  <p:childTnLst>
                                    <p:animMotion origin="layout" path="M 1.11111E-6 4.07407E-6 L 1.11111E-6 -0.39028 " pathEditMode="relative" rAng="0" ptsTypes="AA">
                                      <p:cBhvr>
                                        <p:cTn id="468" dur="13000" fill="hold"/>
                                        <p:tgtEl>
                                          <p:spTgt spid="5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514"/>
                                    </p:animMotion>
                                  </p:childTnLst>
                                </p:cTn>
                              </p:par>
                              <p:par>
                                <p:cTn id="469" presetID="10" presetClass="exit" presetSubtype="0" fill="hold" grpId="2" nodeType="withEffect">
                                  <p:stCondLst>
                                    <p:cond delay="9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3000"/>
                                        <p:tgtEl>
                                          <p:spTgt spid="5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0" presetClass="entr" presetSubtype="0" fill="hold" grpId="0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3000"/>
                                        <p:tgtEl>
                                          <p:spTgt spid="5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64" presetClass="path" presetSubtype="0" accel="50000" fill="hold" grpId="1" nodeType="withEffect">
                                  <p:stCondLst>
                                    <p:cond delay="84000"/>
                                  </p:stCondLst>
                                  <p:childTnLst>
                                    <p:animMotion origin="layout" path="M -1.66667E-6 -3.33333E-6 L -1.66667E-6 -0.41018 " pathEditMode="relative" rAng="0" ptsTypes="AA">
                                      <p:cBhvr>
                                        <p:cTn id="476" dur="13000" fill="hold"/>
                                        <p:tgtEl>
                                          <p:spTgt spid="5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509"/>
                                    </p:animMotion>
                                  </p:childTnLst>
                                </p:cTn>
                              </p:par>
                              <p:par>
                                <p:cTn id="477" presetID="10" presetClass="exit" presetSubtype="0" fill="hold" grpId="2" nodeType="withEffect">
                                  <p:stCondLst>
                                    <p:cond delay="9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3000"/>
                                        <p:tgtEl>
                                          <p:spTgt spid="5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0" presetClass="entr" presetSubtype="0" fill="hold" grpId="0" nodeType="withEffect">
                                  <p:stCondLst>
                                    <p:cond delay="880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2" dur="30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64" presetClass="path" presetSubtype="0" accel="50000" fill="hold" grpId="1" nodeType="withEffect">
                                  <p:stCondLst>
                                    <p:cond delay="88000"/>
                                  </p:stCondLst>
                                  <p:childTnLst>
                                    <p:animMotion origin="layout" path="M 8.33333E-7 1.85185E-6 L 8.33333E-7 -0.39375 " pathEditMode="relative" rAng="0" ptsTypes="AA">
                                      <p:cBhvr>
                                        <p:cTn id="484" dur="13000" fill="hold"/>
                                        <p:tgtEl>
                                          <p:spTgt spid="5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99"/>
                                    </p:animMotion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grpId="2" nodeType="withEffect">
                                  <p:stCondLst>
                                    <p:cond delay="9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30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ntr" presetSubtype="0" fill="hold" grpId="0" nodeType="withEffect">
                                  <p:stCondLst>
                                    <p:cond delay="920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3000"/>
                                        <p:tgtEl>
                                          <p:spTgt spid="5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64" presetClass="path" presetSubtype="0" accel="50000" fill="hold" grpId="1" nodeType="withEffect">
                                  <p:stCondLst>
                                    <p:cond delay="92000"/>
                                  </p:stCondLst>
                                  <p:childTnLst>
                                    <p:animMotion origin="layout" path="M -3.88889E-6 -1.85185E-6 L -3.88889E-6 -0.40995 " pathEditMode="relative" rAng="0" ptsTypes="AA">
                                      <p:cBhvr>
                                        <p:cTn id="492" dur="13000" fill="hold"/>
                                        <p:tgtEl>
                                          <p:spTgt spid="5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509"/>
                                    </p:animMotion>
                                  </p:childTnLst>
                                </p:cTn>
                              </p:par>
                              <p:par>
                                <p:cTn id="493" presetID="10" presetClass="exit" presetSubtype="0" fill="hold" grpId="2" nodeType="withEffect">
                                  <p:stCondLst>
                                    <p:cond delay="10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3000"/>
                                        <p:tgtEl>
                                          <p:spTgt spid="5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0" presetClass="entr" presetSubtype="0" fill="hold" grpId="0" nodeType="withEffect">
                                  <p:stCondLst>
                                    <p:cond delay="960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8" dur="3000"/>
                                        <p:tgtEl>
                                          <p:spTgt spid="5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64" presetClass="path" presetSubtype="0" accel="50000" fill="hold" grpId="1" nodeType="withEffect">
                                  <p:stCondLst>
                                    <p:cond delay="96000"/>
                                  </p:stCondLst>
                                  <p:childTnLst>
                                    <p:animMotion origin="layout" path="M 1.11111E-6 -4.81481E-6 L 1.11111E-6 -0.41041 " pathEditMode="relative" rAng="0" ptsTypes="AA">
                                      <p:cBhvr>
                                        <p:cTn id="500" dur="13000" fill="hold"/>
                                        <p:tgtEl>
                                          <p:spTgt spid="5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532"/>
                                    </p:animMotion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grpId="2" nodeType="withEffect">
                                  <p:stCondLst>
                                    <p:cond delay="10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3000"/>
                                        <p:tgtEl>
                                          <p:spTgt spid="5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0" presetClass="entr" presetSubtype="0" fill="hold" grpId="0" nodeType="withEffect">
                                  <p:stCondLst>
                                    <p:cond delay="10000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6" dur="3000"/>
                                        <p:tgtEl>
                                          <p:spTgt spid="5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7" presetID="64" presetClass="path" presetSubtype="0" accel="50000" fill="hold" grpId="1" nodeType="withEffect">
                                  <p:stCondLst>
                                    <p:cond delay="100000"/>
                                  </p:stCondLst>
                                  <p:childTnLst>
                                    <p:animMotion origin="layout" path="M -3.61111E-6 4.07407E-6 L -3.61111E-6 -0.39028 " pathEditMode="relative" rAng="0" ptsTypes="AA">
                                      <p:cBhvr>
                                        <p:cTn id="508" dur="13000" fill="hold"/>
                                        <p:tgtEl>
                                          <p:spTgt spid="5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514"/>
                                    </p:animMotion>
                                  </p:childTnLst>
                                </p:cTn>
                              </p:par>
                              <p:par>
                                <p:cTn id="509" presetID="10" presetClass="exit" presetSubtype="0" fill="hold" grpId="2" nodeType="withEffect">
                                  <p:stCondLst>
                                    <p:cond delay="1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3000"/>
                                        <p:tgtEl>
                                          <p:spTgt spid="5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0" presetClass="entr" presetSubtype="0" fill="hold" grpId="0" nodeType="withEffect">
                                  <p:stCondLst>
                                    <p:cond delay="1040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3000"/>
                                        <p:tgtEl>
                                          <p:spTgt spid="5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64" presetClass="path" presetSubtype="0" accel="50000" fill="hold" grpId="1" nodeType="withEffect">
                                  <p:stCondLst>
                                    <p:cond delay="104000"/>
                                  </p:stCondLst>
                                  <p:childTnLst>
                                    <p:animMotion origin="layout" path="M -3.61111E-6 -1.85185E-6 L -3.61111E-6 -0.30509 " pathEditMode="relative" rAng="0" ptsTypes="AA">
                                      <p:cBhvr>
                                        <p:cTn id="516" dur="12000" fill="hold"/>
                                        <p:tgtEl>
                                          <p:spTgt spid="5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55"/>
                                    </p:animMotion>
                                  </p:childTnLst>
                                </p:cTn>
                              </p:par>
                              <p:par>
                                <p:cTn id="517" presetID="10" presetClass="exit" presetSubtype="0" fill="hold" grpId="2" nodeType="withEffect">
                                  <p:stCondLst>
                                    <p:cond delay="1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3000"/>
                                        <p:tgtEl>
                                          <p:spTgt spid="5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0" presetClass="entr" presetSubtype="0" fill="hold" grpId="0" nodeType="withEffect">
                                  <p:stCondLst>
                                    <p:cond delay="10800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3000"/>
                                        <p:tgtEl>
                                          <p:spTgt spid="5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64" presetClass="path" presetSubtype="0" accel="50000" fill="hold" grpId="1" nodeType="withEffect">
                                  <p:stCondLst>
                                    <p:cond delay="108000"/>
                                  </p:stCondLst>
                                  <p:childTnLst>
                                    <p:animMotion origin="layout" path="M -3.61111E-6 4.07407E-6 L -3.61111E-6 -0.28542 " pathEditMode="relative" rAng="0" ptsTypes="AA">
                                      <p:cBhvr>
                                        <p:cTn id="524" dur="12000" fill="hold"/>
                                        <p:tgtEl>
                                          <p:spTgt spid="5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82"/>
                                    </p:animMotion>
                                  </p:childTnLst>
                                </p:cTn>
                              </p:par>
                              <p:par>
                                <p:cTn id="525" presetID="10" presetClass="exit" presetSubtype="0" fill="hold" grpId="2" nodeType="withEffect">
                                  <p:stCondLst>
                                    <p:cond delay="1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3000"/>
                                        <p:tgtEl>
                                          <p:spTgt spid="5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0" presetClass="entr" presetSubtype="0" fill="hold" grpId="0" nodeType="withEffect">
                                  <p:stCondLst>
                                    <p:cond delay="11200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0" dur="3000"/>
                                        <p:tgtEl>
                                          <p:spTgt spid="5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64" presetClass="path" presetSubtype="0" accel="50000" fill="hold" grpId="1" nodeType="withEffect">
                                  <p:stCondLst>
                                    <p:cond delay="112000"/>
                                  </p:stCondLst>
                                  <p:childTnLst>
                                    <p:animMotion origin="layout" path="M 1.11111E-6 4.07407E-6 L 1.11111E-6 -0.28542 " pathEditMode="relative" rAng="0" ptsTypes="AA">
                                      <p:cBhvr>
                                        <p:cTn id="532" dur="12000" fill="hold"/>
                                        <p:tgtEl>
                                          <p:spTgt spid="5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82"/>
                                    </p:animMotion>
                                  </p:childTnLst>
                                </p:cTn>
                              </p:par>
                              <p:par>
                                <p:cTn id="533" presetID="10" presetClass="exit" presetSubtype="0" fill="hold" grpId="2" nodeType="withEffect">
                                  <p:stCondLst>
                                    <p:cond delay="1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3000"/>
                                        <p:tgtEl>
                                          <p:spTgt spid="5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0" presetClass="entr" presetSubtype="0" fill="hold" grpId="0" nodeType="withEffect">
                                  <p:stCondLst>
                                    <p:cond delay="116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8" dur="3000"/>
                                        <p:tgtEl>
                                          <p:spTgt spid="5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64" presetClass="path" presetSubtype="0" accel="50000" fill="hold" grpId="1" nodeType="withEffect">
                                  <p:stCondLst>
                                    <p:cond delay="116000"/>
                                  </p:stCondLst>
                                  <p:childTnLst>
                                    <p:animMotion origin="layout" path="M -3.61111E-6 4.07407E-6 L -3.61111E-6 -0.28542 " pathEditMode="relative" rAng="0" ptsTypes="AA">
                                      <p:cBhvr>
                                        <p:cTn id="540" dur="12000" fill="hold"/>
                                        <p:tgtEl>
                                          <p:spTgt spid="5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82"/>
                                    </p:animMotion>
                                  </p:childTnLst>
                                </p:cTn>
                              </p:par>
                              <p:par>
                                <p:cTn id="541" presetID="10" presetClass="exit" presetSubtype="0" fill="hold" grpId="2" nodeType="withEffect">
                                  <p:stCondLst>
                                    <p:cond delay="1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3000"/>
                                        <p:tgtEl>
                                          <p:spTgt spid="5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0" presetClass="entr" presetSubtype="0" fill="hold" grpId="0" nodeType="withEffect">
                                  <p:stCondLst>
                                    <p:cond delay="12000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6" dur="3000"/>
                                        <p:tgtEl>
                                          <p:spTgt spid="5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7" presetID="64" presetClass="path" presetSubtype="0" accel="50000" fill="hold" grpId="1" nodeType="withEffect">
                                  <p:stCondLst>
                                    <p:cond delay="120000"/>
                                  </p:stCondLst>
                                  <p:childTnLst>
                                    <p:animMotion origin="layout" path="M -3.61111E-6 4.07407E-6 L -3.61111E-6 -0.28542 " pathEditMode="relative" rAng="0" ptsTypes="AA">
                                      <p:cBhvr>
                                        <p:cTn id="548" dur="12000" fill="hold"/>
                                        <p:tgtEl>
                                          <p:spTgt spid="5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82"/>
                                    </p:animMotion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grpId="2" nodeType="withEffect">
                                  <p:stCondLst>
                                    <p:cond delay="12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3000"/>
                                        <p:tgtEl>
                                          <p:spTgt spid="5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0" presetClass="entr" presetSubtype="0" fill="hold" grpId="0" nodeType="withEffect">
                                  <p:stCondLst>
                                    <p:cond delay="1240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4" dur="3000"/>
                                        <p:tgtEl>
                                          <p:spTgt spid="5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64" presetClass="path" presetSubtype="0" accel="50000" fill="hold" grpId="1" nodeType="withEffect">
                                  <p:stCondLst>
                                    <p:cond delay="124000"/>
                                  </p:stCondLst>
                                  <p:childTnLst>
                                    <p:animMotion origin="layout" path="M -4.72222E-6 -3.7037E-7 L -0.00017 -0.29861 " pathEditMode="relative" rAng="0" ptsTypes="AA">
                                      <p:cBhvr>
                                        <p:cTn id="556" dur="12000" fill="hold"/>
                                        <p:tgtEl>
                                          <p:spTgt spid="5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931"/>
                                    </p:animMotion>
                                  </p:childTnLst>
                                </p:cTn>
                              </p:par>
                              <p:par>
                                <p:cTn id="557" presetID="10" presetClass="exit" presetSubtype="0" fill="hold" grpId="2" nodeType="withEffect">
                                  <p:stCondLst>
                                    <p:cond delay="13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3000"/>
                                        <p:tgtEl>
                                          <p:spTgt spid="5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0" presetClass="entr" presetSubtype="0" fill="hold" grpId="0" nodeType="withEffect">
                                  <p:stCondLst>
                                    <p:cond delay="1280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3000"/>
                                        <p:tgtEl>
                                          <p:spTgt spid="5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64" presetClass="path" presetSubtype="0" accel="50000" fill="hold" grpId="1" nodeType="withEffect">
                                  <p:stCondLst>
                                    <p:cond delay="128000"/>
                                  </p:stCondLst>
                                  <p:childTnLst>
                                    <p:animMotion origin="layout" path="M 1.11111E-6 1.11111E-6 L 1.11111E-6 -0.33588 " pathEditMode="relative" rAng="0" ptsTypes="AA">
                                      <p:cBhvr>
                                        <p:cTn id="564" dur="12000" fill="hold"/>
                                        <p:tgtEl>
                                          <p:spTgt spid="5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806"/>
                                    </p:animMotion>
                                  </p:childTnLst>
                                </p:cTn>
                              </p:par>
                              <p:par>
                                <p:cTn id="565" presetID="10" presetClass="exit" presetSubtype="0" fill="hold" grpId="2" nodeType="withEffect">
                                  <p:stCondLst>
                                    <p:cond delay="13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6" dur="3000"/>
                                        <p:tgtEl>
                                          <p:spTgt spid="5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0" presetClass="entr" presetSubtype="0" fill="hold" grpId="0" nodeType="withEffect">
                                  <p:stCondLst>
                                    <p:cond delay="1320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0" dur="3000"/>
                                        <p:tgtEl>
                                          <p:spTgt spid="5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1" presetID="64" presetClass="path" presetSubtype="0" accel="50000" fill="hold" grpId="1" nodeType="withEffect">
                                  <p:stCondLst>
                                    <p:cond delay="132000"/>
                                  </p:stCondLst>
                                  <p:childTnLst>
                                    <p:animMotion origin="layout" path="M 1.94444E-6 -3.33333E-6 L 1.94444E-6 -0.20023 " pathEditMode="relative" rAng="0" ptsTypes="AA">
                                      <p:cBhvr>
                                        <p:cTn id="572" dur="11000" fill="hold"/>
                                        <p:tgtEl>
                                          <p:spTgt spid="5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23"/>
                                    </p:animMotion>
                                  </p:childTnLst>
                                </p:cTn>
                              </p:par>
                              <p:par>
                                <p:cTn id="573" presetID="10" presetClass="exit" presetSubtype="0" fill="hold" grpId="2" nodeType="withEffect">
                                  <p:stCondLst>
                                    <p:cond delay="1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4" dur="3000"/>
                                        <p:tgtEl>
                                          <p:spTgt spid="5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0" presetClass="entr" presetSubtype="0" fill="hold" grpId="0" nodeType="withEffect">
                                  <p:stCondLst>
                                    <p:cond delay="13600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8" dur="3000"/>
                                        <p:tgtEl>
                                          <p:spTgt spid="5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9" presetID="64" presetClass="path" presetSubtype="0" accel="50000" fill="hold" grpId="1" nodeType="withEffect">
                                  <p:stCondLst>
                                    <p:cond delay="136000"/>
                                  </p:stCondLst>
                                  <p:childTnLst>
                                    <p:animMotion origin="layout" path="M 2.77778E-7 3.7037E-7 L 2.77778E-7 -0.08519 " pathEditMode="relative" rAng="0" ptsTypes="AA">
                                      <p:cBhvr>
                                        <p:cTn id="580" dur="10000" fill="hold"/>
                                        <p:tgtEl>
                                          <p:spTgt spid="5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59"/>
                                    </p:animMotion>
                                  </p:childTnLst>
                                </p:cTn>
                              </p:par>
                              <p:par>
                                <p:cTn id="581" presetID="10" presetClass="exit" presetSubtype="0" fill="hold" grpId="2" nodeType="withEffect">
                                  <p:stCondLst>
                                    <p:cond delay="14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3000"/>
                                        <p:tgtEl>
                                          <p:spTgt spid="5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396" numSld="100">
                <p:cTn id="5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3" grpId="0" animBg="1"/>
      <p:bldP spid="5124" grpId="0" animBg="1"/>
      <p:bldP spid="5125" grpId="0" animBg="1"/>
      <p:bldP spid="5126" grpId="0" animBg="1"/>
      <p:bldP spid="5127" grpId="0" animBg="1"/>
      <p:bldP spid="5128" grpId="0" animBg="1"/>
      <p:bldP spid="5129" grpId="0" animBg="1"/>
      <p:bldP spid="5130" grpId="0" animBg="1"/>
      <p:bldP spid="5131" grpId="0" animBg="1"/>
      <p:bldP spid="5132" grpId="0" animBg="1"/>
      <p:bldP spid="5133" grpId="0" animBg="1"/>
      <p:bldP spid="5134" grpId="0" animBg="1"/>
      <p:bldP spid="5135" grpId="0" animBg="1"/>
      <p:bldP spid="5136" grpId="0" animBg="1"/>
      <p:bldP spid="5137" grpId="0" animBg="1"/>
      <p:bldP spid="5138" grpId="0" animBg="1"/>
      <p:bldP spid="5139" grpId="0" animBg="1"/>
      <p:bldP spid="5140" grpId="0" animBg="1"/>
      <p:bldP spid="5141" grpId="0" animBg="1"/>
      <p:bldP spid="5142" grpId="0" animBg="1"/>
      <p:bldP spid="5143" grpId="0" animBg="1"/>
      <p:bldP spid="5144" grpId="0" animBg="1"/>
      <p:bldP spid="5145" grpId="0" animBg="1"/>
      <p:bldP spid="5146" grpId="0" animBg="1"/>
      <p:bldP spid="5147" grpId="0" animBg="1"/>
      <p:bldP spid="5148" grpId="0" animBg="1"/>
      <p:bldP spid="5149" grpId="0" animBg="1"/>
      <p:bldP spid="5150" grpId="0" animBg="1"/>
      <p:bldP spid="5151" grpId="0" animBg="1"/>
      <p:bldP spid="5152" grpId="0" animBg="1"/>
      <p:bldP spid="5153" grpId="0" animBg="1"/>
      <p:bldP spid="5154" grpId="0" animBg="1"/>
      <p:bldP spid="5189" grpId="0"/>
      <p:bldP spid="5189" grpId="1"/>
      <p:bldP spid="5189" grpId="2"/>
      <p:bldP spid="5192" grpId="0"/>
      <p:bldP spid="5192" grpId="1"/>
      <p:bldP spid="5192" grpId="2"/>
      <p:bldP spid="5193" grpId="0"/>
      <p:bldP spid="5193" grpId="1"/>
      <p:bldP spid="5193" grpId="2"/>
      <p:bldP spid="5194" grpId="0"/>
      <p:bldP spid="5194" grpId="1"/>
      <p:bldP spid="5194" grpId="2"/>
      <p:bldP spid="5195" grpId="0"/>
      <p:bldP spid="5195" grpId="1"/>
      <p:bldP spid="5195" grpId="2"/>
      <p:bldP spid="5196" grpId="0"/>
      <p:bldP spid="5196" grpId="1"/>
      <p:bldP spid="5196" grpId="2"/>
      <p:bldP spid="5197" grpId="0"/>
      <p:bldP spid="5197" grpId="1"/>
      <p:bldP spid="5197" grpId="2"/>
      <p:bldP spid="5198" grpId="0"/>
      <p:bldP spid="5198" grpId="1"/>
      <p:bldP spid="5198" grpId="2"/>
      <p:bldP spid="5199" grpId="0"/>
      <p:bldP spid="5199" grpId="1"/>
      <p:bldP spid="5199" grpId="2"/>
      <p:bldP spid="5200" grpId="0"/>
      <p:bldP spid="5200" grpId="1"/>
      <p:bldP spid="5200" grpId="2"/>
      <p:bldP spid="5201" grpId="0"/>
      <p:bldP spid="5201" grpId="1"/>
      <p:bldP spid="5201" grpId="2"/>
      <p:bldP spid="5202" grpId="0"/>
      <p:bldP spid="5202" grpId="1"/>
      <p:bldP spid="5202" grpId="2"/>
      <p:bldP spid="5203" grpId="0"/>
      <p:bldP spid="5203" grpId="1"/>
      <p:bldP spid="5203" grpId="2"/>
      <p:bldP spid="5204" grpId="0"/>
      <p:bldP spid="5204" grpId="1"/>
      <p:bldP spid="5204" grpId="2"/>
      <p:bldP spid="5205" grpId="0"/>
      <p:bldP spid="5205" grpId="1"/>
      <p:bldP spid="5205" grpId="2"/>
      <p:bldP spid="5206" grpId="0"/>
      <p:bldP spid="5206" grpId="1"/>
      <p:bldP spid="5206" grpId="2"/>
      <p:bldP spid="5207" grpId="0"/>
      <p:bldP spid="5207" grpId="1"/>
      <p:bldP spid="5207" grpId="2"/>
      <p:bldP spid="5208" grpId="0"/>
      <p:bldP spid="5208" grpId="1"/>
      <p:bldP spid="5208" grpId="2"/>
      <p:bldP spid="5209" grpId="0"/>
      <p:bldP spid="5209" grpId="1"/>
      <p:bldP spid="5209" grpId="2"/>
      <p:bldP spid="5210" grpId="0"/>
      <p:bldP spid="5210" grpId="1"/>
      <p:bldP spid="5210" grpId="2"/>
      <p:bldP spid="5211" grpId="0"/>
      <p:bldP spid="5211" grpId="1"/>
      <p:bldP spid="5211" grpId="2"/>
      <p:bldP spid="5212" grpId="0"/>
      <p:bldP spid="5212" grpId="1"/>
      <p:bldP spid="5212" grpId="2"/>
      <p:bldP spid="5213" grpId="0"/>
      <p:bldP spid="5213" grpId="1"/>
      <p:bldP spid="5213" grpId="2"/>
      <p:bldP spid="5214" grpId="0"/>
      <p:bldP spid="5214" grpId="1"/>
      <p:bldP spid="5214" grpId="2"/>
      <p:bldP spid="5215" grpId="0"/>
      <p:bldP spid="5215" grpId="1"/>
      <p:bldP spid="5215" grpId="2"/>
      <p:bldP spid="5216" grpId="0"/>
      <p:bldP spid="5216" grpId="1"/>
      <p:bldP spid="5216" grpId="2"/>
      <p:bldP spid="5217" grpId="0"/>
      <p:bldP spid="5217" grpId="1"/>
      <p:bldP spid="5217" grpId="2"/>
      <p:bldP spid="5218" grpId="0"/>
      <p:bldP spid="5218" grpId="1"/>
      <p:bldP spid="5218" grpId="2"/>
      <p:bldP spid="5219" grpId="0"/>
      <p:bldP spid="5219" grpId="1"/>
      <p:bldP spid="5219" grpId="2"/>
      <p:bldP spid="5220" grpId="0"/>
      <p:bldP spid="5220" grpId="1"/>
      <p:bldP spid="5220" grpId="2"/>
      <p:bldP spid="5221" grpId="0"/>
      <p:bldP spid="5221" grpId="1"/>
      <p:bldP spid="5221" grpId="2"/>
      <p:bldP spid="5222" grpId="0"/>
      <p:bldP spid="5222" grpId="1"/>
      <p:bldP spid="5222" grpId="2"/>
      <p:bldP spid="5225" grpId="0"/>
      <p:bldP spid="5225" grpId="1"/>
      <p:bldP spid="5225" grpId="2"/>
      <p:bldP spid="5236" grpId="0" animBg="1"/>
      <p:bldP spid="5236" grpId="1" animBg="1"/>
      <p:bldP spid="5236" grpId="2" animBg="1"/>
      <p:bldP spid="5236" grpId="3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1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3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4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5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6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7" name="Picture 13" descr="00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684213"/>
            <a:ext cx="782955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331913" y="3114675"/>
            <a:ext cx="196850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F8F8F8"/>
                </a:solidFill>
                <a:latin typeface="Comic Sans MS" pitchFamily="66" charset="0"/>
              </a:rPr>
              <a:t>Над вершиной Латруна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F8F8F8"/>
                </a:solidFill>
                <a:latin typeface="Comic Sans MS" pitchFamily="66" charset="0"/>
              </a:rPr>
              <a:t>Всё шепчет что-то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F8F8F8"/>
                </a:solidFill>
                <a:latin typeface="Comic Sans MS" pitchFamily="66" charset="0"/>
              </a:rPr>
              <a:t>Ветер средневековья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1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3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4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5" name="Picture 13" descr="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881313"/>
            <a:ext cx="7334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6" name="Picture 14" descr="00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93725"/>
            <a:ext cx="8101012" cy="556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3693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6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6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6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6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6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6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6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6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6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6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6000" fill="hold"/>
                                        <p:tgtEl>
                                          <p:spTgt spid="44045"/>
                                        </p:tgtEl>
                                      </p:cBhvr>
                                      <p:by x="1103000" y="1103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25486 0.03658 " pathEditMode="relative" rAng="0" ptsTypes="AA">
                                      <p:cBhvr>
                                        <p:cTn id="38" dur="6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3" y="18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0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93725"/>
            <a:ext cx="8101012" cy="53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00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93725"/>
            <a:ext cx="8101012" cy="556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0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593725"/>
            <a:ext cx="7426325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0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93725"/>
            <a:ext cx="8101012" cy="53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0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593725"/>
            <a:ext cx="7426325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0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593725"/>
            <a:ext cx="7426325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0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593725"/>
            <a:ext cx="7426325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0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593725"/>
            <a:ext cx="7426325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0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593725"/>
            <a:ext cx="7426325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0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593725"/>
            <a:ext cx="7426325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5651500" y="1133475"/>
            <a:ext cx="1865313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1C0046"/>
                </a:solidFill>
                <a:latin typeface="Comic Sans MS" pitchFamily="66" charset="0"/>
              </a:rPr>
              <a:t>Средиземного моря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1C0046"/>
                </a:solidFill>
                <a:latin typeface="Comic Sans MS" pitchFamily="66" charset="0"/>
              </a:rPr>
              <a:t>Волны-качели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1C0046"/>
                </a:solidFill>
                <a:latin typeface="Comic Sans MS" pitchFamily="66" charset="0"/>
              </a:rPr>
              <a:t>Скачут башни Ашдода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7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9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0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1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2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3" name="Picture 13" descr="00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593725"/>
            <a:ext cx="7426325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5651500" y="1133475"/>
            <a:ext cx="1865313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1C0046"/>
                </a:solidFill>
                <a:latin typeface="Comic Sans MS" pitchFamily="66" charset="0"/>
              </a:rPr>
              <a:t>Средиземного моря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1C0046"/>
                </a:solidFill>
                <a:latin typeface="Comic Sans MS" pitchFamily="66" charset="0"/>
              </a:rPr>
              <a:t>Волны-качели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1C0046"/>
                </a:solidFill>
                <a:latin typeface="Comic Sans MS" pitchFamily="66" charset="0"/>
              </a:rPr>
              <a:t>Скачут башни Ашдода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36" dur="3000" fill="hold"/>
                                        <p:tgtEl>
                                          <p:spTgt spid="56333"/>
                                        </p:tgtEl>
                                      </p:cBhvr>
                                      <p:by x="9800" y="98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5.55556E-7 2.59259E-6 L -0.1599 -0.1268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3" y="-634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5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5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7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9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0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1" name="Picture 13" descr="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352550"/>
            <a:ext cx="733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2" name="Picture 14" descr="002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725"/>
            <a:ext cx="8686800" cy="563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7025" y="38622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0" fill="hold"/>
                                        <p:tgtEl>
                                          <p:spTgt spid="58381"/>
                                        </p:tgtEl>
                                      </p:cBhvr>
                                      <p:by x="1183000" y="1183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08351 0.26806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1340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002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725"/>
            <a:ext cx="8731250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00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725"/>
            <a:ext cx="8686800" cy="563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4905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270375" y="429895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270375" y="5832475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270375" y="5065713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4270375" y="3533775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5068888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5864225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6654800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2687638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3478213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1890713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4270375" y="2770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5068888" y="2770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5864225" y="2770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6654800" y="2770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2689225" y="2770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3479800" y="2770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1892300" y="2770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6654800" y="2008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5864225" y="2008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4270375" y="2008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5068888" y="2008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2689225" y="2008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3479800" y="2008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5" name="Rectangle 27"/>
          <p:cNvSpPr>
            <a:spLocks noChangeArrowheads="1"/>
          </p:cNvSpPr>
          <p:nvPr/>
        </p:nvSpPr>
        <p:spPr bwMode="auto">
          <a:xfrm>
            <a:off x="1892300" y="2008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6" name="Rectangle 28"/>
          <p:cNvSpPr>
            <a:spLocks noChangeArrowheads="1"/>
          </p:cNvSpPr>
          <p:nvPr/>
        </p:nvSpPr>
        <p:spPr bwMode="auto">
          <a:xfrm>
            <a:off x="4270375" y="124460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7" name="Rectangle 29"/>
          <p:cNvSpPr>
            <a:spLocks noChangeArrowheads="1"/>
          </p:cNvSpPr>
          <p:nvPr/>
        </p:nvSpPr>
        <p:spPr bwMode="auto">
          <a:xfrm>
            <a:off x="5068888" y="124460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8" name="Rectangle 30"/>
          <p:cNvSpPr>
            <a:spLocks noChangeArrowheads="1"/>
          </p:cNvSpPr>
          <p:nvPr/>
        </p:nvSpPr>
        <p:spPr bwMode="auto">
          <a:xfrm>
            <a:off x="5864225" y="124460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9" name="Rectangle 31"/>
          <p:cNvSpPr>
            <a:spLocks noChangeArrowheads="1"/>
          </p:cNvSpPr>
          <p:nvPr/>
        </p:nvSpPr>
        <p:spPr bwMode="auto">
          <a:xfrm>
            <a:off x="6654800" y="124460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0" name="Rectangle 32"/>
          <p:cNvSpPr>
            <a:spLocks noChangeArrowheads="1"/>
          </p:cNvSpPr>
          <p:nvPr/>
        </p:nvSpPr>
        <p:spPr bwMode="auto">
          <a:xfrm>
            <a:off x="2689225" y="124460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1" name="Rectangle 33"/>
          <p:cNvSpPr>
            <a:spLocks noChangeArrowheads="1"/>
          </p:cNvSpPr>
          <p:nvPr/>
        </p:nvSpPr>
        <p:spPr bwMode="auto">
          <a:xfrm>
            <a:off x="3479800" y="124460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2" name="Rectangle 34"/>
          <p:cNvSpPr>
            <a:spLocks noChangeArrowheads="1"/>
          </p:cNvSpPr>
          <p:nvPr/>
        </p:nvSpPr>
        <p:spPr bwMode="auto">
          <a:xfrm>
            <a:off x="1892300" y="124460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3" name="Rectangle 35"/>
          <p:cNvSpPr>
            <a:spLocks noChangeArrowheads="1"/>
          </p:cNvSpPr>
          <p:nvPr/>
        </p:nvSpPr>
        <p:spPr bwMode="auto">
          <a:xfrm>
            <a:off x="4270375" y="47783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7204" name="Group 36"/>
          <p:cNvGrpSpPr>
            <a:grpSpLocks/>
          </p:cNvGrpSpPr>
          <p:nvPr/>
        </p:nvGrpSpPr>
        <p:grpSpPr bwMode="auto">
          <a:xfrm>
            <a:off x="4302125" y="5949950"/>
            <a:ext cx="679450" cy="573088"/>
            <a:chOff x="2710" y="3719"/>
            <a:chExt cx="428" cy="361"/>
          </a:xfrm>
        </p:grpSpPr>
        <p:sp>
          <p:nvSpPr>
            <p:cNvPr id="7205" name="Text Box 37"/>
            <p:cNvSpPr txBox="1">
              <a:spLocks noChangeArrowheads="1"/>
            </p:cNvSpPr>
            <p:nvPr/>
          </p:nvSpPr>
          <p:spPr bwMode="auto">
            <a:xfrm>
              <a:off x="2710" y="3723"/>
              <a:ext cx="28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ru-RU" altLang="ru-RU" sz="800">
                  <a:latin typeface="Comic Sans MS" pitchFamily="66" charset="0"/>
                </a:rPr>
                <a:t>Игорь</a:t>
              </a:r>
            </a:p>
            <a:p>
              <a:pPr algn="r"/>
              <a:r>
                <a:rPr lang="ru-RU" altLang="ru-RU" sz="800">
                  <a:latin typeface="Comic Sans MS" pitchFamily="66" charset="0"/>
                </a:rPr>
                <a:t>Бурдонов</a:t>
              </a:r>
            </a:p>
          </p:txBody>
        </p:sp>
        <p:pic>
          <p:nvPicPr>
            <p:cNvPr id="7206" name="Picture 38" descr="stamp bla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" y="3719"/>
              <a:ext cx="70" cy="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07" name="Text Box 39"/>
            <p:cNvSpPr txBox="1">
              <a:spLocks noChangeArrowheads="1"/>
            </p:cNvSpPr>
            <p:nvPr/>
          </p:nvSpPr>
          <p:spPr bwMode="auto">
            <a:xfrm>
              <a:off x="2767" y="3918"/>
              <a:ext cx="32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800">
                  <a:latin typeface="Comic Sans MS" pitchFamily="66" charset="0"/>
                </a:rPr>
                <a:t>Александр</a:t>
              </a:r>
            </a:p>
            <a:p>
              <a:r>
                <a:rPr lang="ru-RU" altLang="ru-RU" sz="800">
                  <a:latin typeface="Comic Sans MS" pitchFamily="66" charset="0"/>
                </a:rPr>
                <a:t>Белугин</a:t>
              </a:r>
            </a:p>
          </p:txBody>
        </p:sp>
        <p:pic>
          <p:nvPicPr>
            <p:cNvPr id="7208" name="Picture 40" descr="stamp_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4011"/>
              <a:ext cx="70" cy="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09" name="Picture 41" descr="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2900363"/>
            <a:ext cx="7334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0" name="Picture 42" descr="0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2024063"/>
            <a:ext cx="525463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1" name="Picture 43" descr="0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2020888"/>
            <a:ext cx="479425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2" name="Picture 44" descr="0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017713"/>
            <a:ext cx="528637" cy="7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3" name="Picture 45" descr="0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2781300"/>
            <a:ext cx="528637" cy="7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4" name="Picture 46" descr="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2024063"/>
            <a:ext cx="4794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5" name="Picture 47" descr="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2020888"/>
            <a:ext cx="533400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6" name="Picture 48" descr="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2786063"/>
            <a:ext cx="525462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7" name="Picture 49" descr="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2782888"/>
            <a:ext cx="536575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8" name="Picture 50" descr="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782888"/>
            <a:ext cx="479425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9" name="Picture 51" descr="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898775"/>
            <a:ext cx="733425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0" name="Picture 52" descr="2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930525"/>
            <a:ext cx="733425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1" name="Picture 53" descr="Kalitka_kagan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3540125"/>
            <a:ext cx="56515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2" name="Picture 54" descr="Dom_Anat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3548063"/>
            <a:ext cx="500063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3" name="Picture 55" descr="Ulica_Oranim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3552825"/>
            <a:ext cx="733425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4" name="Picture 56" descr="Bnei_aish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3683000"/>
            <a:ext cx="733425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5" name="Picture 57" descr="Haifa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3689350"/>
            <a:ext cx="733425" cy="4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6" name="Picture 58" descr="Sad_v_Haife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3668713"/>
            <a:ext cx="73342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7" name="Picture 59" descr="Ierusalim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3592513"/>
            <a:ext cx="733425" cy="61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8" name="Picture 60" descr="Ein_Bokek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4313238"/>
            <a:ext cx="522287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9" name="Picture 61" descr="Dom_v_Gerclii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5078413"/>
            <a:ext cx="61595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0" name="Picture 62" descr="8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2149475"/>
            <a:ext cx="733425" cy="4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1" name="Picture 63" descr="23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2133600"/>
            <a:ext cx="733425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2" name="Picture 64" descr="01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258888"/>
            <a:ext cx="525463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3" name="Picture 65" descr="0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387475"/>
            <a:ext cx="733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4" name="Picture 66" descr="09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1258888"/>
            <a:ext cx="479425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5" name="Picture 67" descr="12 (4)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363663"/>
            <a:ext cx="7334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6" name="Picture 68" descr="15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1249363"/>
            <a:ext cx="528637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7" name="Picture 69" descr="16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1255713"/>
            <a:ext cx="479425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8" name="Picture 70" descr="12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1258888"/>
            <a:ext cx="525463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9" name="Picture 71" descr="06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584200"/>
            <a:ext cx="733425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0" name="Picture 72" descr="fire1_a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1" name="Picture 73" descr="fire1_a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2" name="Picture 74" descr="fire1_a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3" name="Picture 75" descr="fire1_a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4" name="Picture 76" descr="fire1_a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5" name="Picture 77" descr="fire1_a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6" name="Picture 78" descr="1"/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7" name="Picture 79" descr="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8" name="Picture 80" descr="fire1_a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9" name="Picture 81" descr="01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1243013"/>
            <a:ext cx="527050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0" name="Picture 82" descr="01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142875"/>
            <a:ext cx="4749800" cy="663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9250547" y="1002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7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7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7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7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7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7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7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7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7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7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3000"/>
                                        <p:tgtEl>
                                          <p:spTgt spid="7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7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0"/>
                                        <p:tgtEl>
                                          <p:spTgt spid="7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3000"/>
                                        <p:tgtEl>
                                          <p:spTgt spid="7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0"/>
                                        <p:tgtEl>
                                          <p:spTgt spid="7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3000"/>
                                        <p:tgtEl>
                                          <p:spTgt spid="7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3000"/>
                                        <p:tgtEl>
                                          <p:spTgt spid="7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3000"/>
                                        <p:tgtEl>
                                          <p:spTgt spid="7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30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3000"/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30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30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30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30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30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30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3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30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3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3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3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3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3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3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3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3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3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3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3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3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3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3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3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3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3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3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3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3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30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7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7000"/>
                                        <p:tgtEl>
                                          <p:spTgt spid="7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7000"/>
                                        <p:tgtEl>
                                          <p:spTgt spid="7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7000"/>
                                        <p:tgtEl>
                                          <p:spTgt spid="7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7000"/>
                                        <p:tgtEl>
                                          <p:spTgt spid="7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7000"/>
                                        <p:tgtEl>
                                          <p:spTgt spid="7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7000"/>
                                        <p:tgtEl>
                                          <p:spTgt spid="7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7000"/>
                                        <p:tgtEl>
                                          <p:spTgt spid="7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7000"/>
                                        <p:tgtEl>
                                          <p:spTgt spid="7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7000"/>
                                        <p:tgtEl>
                                          <p:spTgt spid="7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mp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228" dur="7000" fill="hold"/>
                                        <p:tgtEl>
                                          <p:spTgt spid="7249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3.7037E-6 L 0.25486 0.27153 " pathEditMode="relative" rAng="0" ptsTypes="AA">
                                      <p:cBhvr>
                                        <p:cTn id="230" dur="7000" fill="hold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3" y="13565"/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7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2000"/>
                                        <p:tgtEl>
                                          <p:spTgt spid="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2" grpId="0" animBg="1"/>
      <p:bldP spid="7173" grpId="0" animBg="1"/>
      <p:bldP spid="7174" grpId="0" animBg="1"/>
      <p:bldP spid="7175" grpId="0" animBg="1"/>
      <p:bldP spid="7176" grpId="0" animBg="1"/>
      <p:bldP spid="7177" grpId="0" animBg="1"/>
      <p:bldP spid="7178" grpId="0" animBg="1"/>
      <p:bldP spid="7179" grpId="0" animBg="1"/>
      <p:bldP spid="7180" grpId="0" animBg="1"/>
      <p:bldP spid="7181" grpId="0" animBg="1"/>
      <p:bldP spid="7182" grpId="0" animBg="1"/>
      <p:bldP spid="7183" grpId="0" animBg="1"/>
      <p:bldP spid="7184" grpId="0" animBg="1"/>
      <p:bldP spid="7185" grpId="0" animBg="1"/>
      <p:bldP spid="7186" grpId="0" animBg="1"/>
      <p:bldP spid="7187" grpId="0" animBg="1"/>
      <p:bldP spid="7188" grpId="0" animBg="1"/>
      <p:bldP spid="7189" grpId="0" animBg="1"/>
      <p:bldP spid="7190" grpId="0" animBg="1"/>
      <p:bldP spid="7191" grpId="0" animBg="1"/>
      <p:bldP spid="7192" grpId="0" animBg="1"/>
      <p:bldP spid="7193" grpId="0" animBg="1"/>
      <p:bldP spid="7194" grpId="0" animBg="1"/>
      <p:bldP spid="7195" grpId="0" animBg="1"/>
      <p:bldP spid="7196" grpId="0" animBg="1"/>
      <p:bldP spid="7197" grpId="0" animBg="1"/>
      <p:bldP spid="7198" grpId="0" animBg="1"/>
      <p:bldP spid="7199" grpId="0" animBg="1"/>
      <p:bldP spid="7200" grpId="0" animBg="1"/>
      <p:bldP spid="7201" grpId="0" animBg="1"/>
      <p:bldP spid="7202" grpId="0" animBg="1"/>
      <p:bldP spid="720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1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2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3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4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5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6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7" name="Picture 13" descr="0022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725"/>
            <a:ext cx="8731250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1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2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3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4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5" name="Picture 13" descr="0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2001838"/>
            <a:ext cx="525463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7" name="Picture 15" descr="002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88913"/>
            <a:ext cx="4608512" cy="643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3063" y="477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0" fill="hold"/>
                                        <p:tgtEl>
                                          <p:spTgt spid="64525"/>
                                        </p:tgtEl>
                                      </p:cBhvr>
                                      <p:by x="876000" y="876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26042 0.14815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740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002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728663"/>
            <a:ext cx="8054975" cy="52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00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88913"/>
            <a:ext cx="4608512" cy="643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002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728663"/>
            <a:ext cx="8054975" cy="52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0023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728663"/>
            <a:ext cx="8054975" cy="52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3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8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9" name="Picture 13" descr="0023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728663"/>
            <a:ext cx="8054975" cy="52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70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9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1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3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4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5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6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7" name="Picture 13" descr="0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8" y="2001838"/>
            <a:ext cx="479425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8" name="Picture 14" descr="002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233363"/>
            <a:ext cx="4132262" cy="63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3063" y="3926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72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0" fill="hold"/>
                                        <p:tgtEl>
                                          <p:spTgt spid="72717"/>
                                        </p:tgtEl>
                                      </p:cBhvr>
                                      <p:by x="864000" y="864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4 -0.00671 L -0.25816 0.154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727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80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0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90525"/>
            <a:ext cx="8054975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00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233363"/>
            <a:ext cx="4132262" cy="63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3" name="Picture 3" descr="00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414338"/>
            <a:ext cx="8054975" cy="594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00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90525"/>
            <a:ext cx="8054975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1" name="Picture 3" descr="0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544513"/>
            <a:ext cx="8054975" cy="558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00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414338"/>
            <a:ext cx="8054975" cy="594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6102350" y="2438400"/>
            <a:ext cx="211772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chemeClr val="bg1"/>
                </a:solidFill>
                <a:latin typeface="Comic Sans MS" pitchFamily="66" charset="0"/>
              </a:rPr>
              <a:t>Что ему наш смех и речь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chemeClr val="bg1"/>
                </a:solidFill>
                <a:latin typeface="Comic Sans MS" pitchFamily="66" charset="0"/>
              </a:rPr>
              <a:t>Разноязыка –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chemeClr val="bg1"/>
                </a:solidFill>
                <a:latin typeface="Comic Sans MS" pitchFamily="66" charset="0"/>
              </a:rPr>
              <a:t>Невозмутим Иордан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2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3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4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5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6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7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8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9" name="Picture 13" descr="00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544513"/>
            <a:ext cx="8054975" cy="558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6102350" y="2438400"/>
            <a:ext cx="211772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chemeClr val="bg1"/>
                </a:solidFill>
                <a:latin typeface="Comic Sans MS" pitchFamily="66" charset="0"/>
              </a:rPr>
              <a:t>Что ему наш смех и речь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chemeClr val="bg1"/>
                </a:solidFill>
                <a:latin typeface="Comic Sans MS" pitchFamily="66" charset="0"/>
              </a:rPr>
              <a:t>Разноязыка –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chemeClr val="bg1"/>
                </a:solidFill>
                <a:latin typeface="Comic Sans MS" pitchFamily="66" charset="0"/>
              </a:rPr>
              <a:t>Невозмутим Иордан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142875"/>
            <a:ext cx="437515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142875"/>
            <a:ext cx="4749800" cy="663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06375" y="638175"/>
            <a:ext cx="191135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F8F8F8"/>
                </a:solidFill>
                <a:latin typeface="Comic Sans MS" pitchFamily="66" charset="0"/>
              </a:rPr>
              <a:t>Завтра лечу в Израиль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F8F8F8"/>
                </a:solidFill>
                <a:latin typeface="Comic Sans MS" pitchFamily="66" charset="0"/>
              </a:rPr>
              <a:t>Какой холодной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F8F8F8"/>
                </a:solidFill>
                <a:latin typeface="Comic Sans MS" pitchFamily="66" charset="0"/>
              </a:rPr>
              <a:t>Стала сегодня Москва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7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1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2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3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4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5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6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7" name="Picture 13" descr="0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584200"/>
            <a:ext cx="733425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8" name="Picture 14" descr="003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93700"/>
            <a:ext cx="8505825" cy="614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3063" y="738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82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82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82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0" fill="hold"/>
                                        <p:tgtEl>
                                          <p:spTgt spid="82957"/>
                                        </p:tgtEl>
                                      </p:cBhvr>
                                      <p:by x="1158000" y="1158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-0.0033 0.37616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1879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82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2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5" name="Picture 3" descr="003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414338"/>
            <a:ext cx="8505825" cy="589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 descr="00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93700"/>
            <a:ext cx="8505825" cy="614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18000" fill="hold"/>
                                        <p:tgtEl>
                                          <p:spTgt spid="84996"/>
                                        </p:tgtEl>
                                      </p:cBhvr>
                                      <p:by x="520000" y="5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5.55556E-7 -2.59259E-6 L 0.2092 1.36644 " pathEditMode="relative" rAng="0" ptsTypes="AA">
                                      <p:cBhvr>
                                        <p:cTn id="8" dur="18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1" y="683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3" name="Picture 3" descr="0031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414338"/>
            <a:ext cx="8505825" cy="59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Picture 4" descr="003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414338"/>
            <a:ext cx="8505825" cy="589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657225" y="1719263"/>
            <a:ext cx="223202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Во мгле Галилейских гор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Зеркалом вспыхнул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Перламутр Кинерета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1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3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5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6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7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8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9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0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1" name="Picture 13" descr="0031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414338"/>
            <a:ext cx="8505825" cy="59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102" name="Text Box 14"/>
          <p:cNvSpPr txBox="1">
            <a:spLocks noChangeArrowheads="1"/>
          </p:cNvSpPr>
          <p:nvPr/>
        </p:nvSpPr>
        <p:spPr bwMode="auto">
          <a:xfrm>
            <a:off x="657225" y="1719263"/>
            <a:ext cx="223202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Во мгле Галилейских гор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Зеркалом вспыхнул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Перламутр Кинерета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9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89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89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9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0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4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5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6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7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8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9" name="Picture 13" descr="0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1998663"/>
            <a:ext cx="528637" cy="7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50" name="Picture 14" descr="003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188913"/>
            <a:ext cx="4651375" cy="643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7025" y="477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91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0" fill="hold"/>
                                        <p:tgtEl>
                                          <p:spTgt spid="91149"/>
                                        </p:tgtEl>
                                      </p:cBhvr>
                                      <p:by x="876000" y="876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0672 L 0.09688 0.1488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7" y="777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7" name="Picture 3" descr="00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09550"/>
            <a:ext cx="8610600" cy="64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00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188913"/>
            <a:ext cx="4651375" cy="643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93188"/>
                                        </p:tgtEl>
                                      </p:cBhvr>
                                      <p:by x="230000" y="2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22222E-6 7.40741E-7 L -0.04548 -0.4298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" y="-2150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5" name="Picture 3" descr="00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07963"/>
            <a:ext cx="8615362" cy="64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00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09550"/>
            <a:ext cx="8610600" cy="64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95236"/>
                                        </p:tgtEl>
                                      </p:cBhvr>
                                      <p:by x="330000" y="3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48148E-6 L 0.04913 -0.39352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196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3" name="Picture 3" descr="0036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07963"/>
            <a:ext cx="8609012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00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07963"/>
            <a:ext cx="8615362" cy="64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522288" y="773113"/>
            <a:ext cx="229235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Не здесь ли скорбно стоял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Иосиф Флавий,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Глядя на гибель Гамлы?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1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3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5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6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7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8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9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40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41" name="Picture 13" descr="0036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07963"/>
            <a:ext cx="8609012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42" name="Text Box 14"/>
          <p:cNvSpPr txBox="1">
            <a:spLocks noChangeArrowheads="1"/>
          </p:cNvSpPr>
          <p:nvPr/>
        </p:nvSpPr>
        <p:spPr bwMode="auto">
          <a:xfrm>
            <a:off x="522288" y="773113"/>
            <a:ext cx="229235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Не здесь ли скорбно стоял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Иосиф Флавий,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Глядя на гибель Гамлы?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79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1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3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4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6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7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8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90" name="Picture 14" descr="0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2749550"/>
            <a:ext cx="528637" cy="7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91" name="Picture 15" descr="003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233363"/>
            <a:ext cx="4630737" cy="643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3063" y="53381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101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101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101390"/>
                                        </p:tgtEl>
                                      </p:cBhvr>
                                      <p:by x="876000" y="876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17483 0.045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226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1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84213"/>
            <a:ext cx="7470775" cy="546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142875"/>
            <a:ext cx="437515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06375" y="638175"/>
            <a:ext cx="191135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F8F8F8"/>
                </a:solidFill>
                <a:latin typeface="Comic Sans MS" pitchFamily="66" charset="0"/>
              </a:rPr>
              <a:t>Завтра лечу в Израиль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F8F8F8"/>
                </a:solidFill>
                <a:latin typeface="Comic Sans MS" pitchFamily="66" charset="0"/>
              </a:rPr>
              <a:t>Какой холодной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rgbClr val="F8F8F8"/>
                </a:solidFill>
                <a:latin typeface="Comic Sans MS" pitchFamily="66" charset="0"/>
              </a:rPr>
              <a:t>Стала сегодня Москва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7" name="Picture 3" descr="00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40763" cy="65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00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233363"/>
            <a:ext cx="4630737" cy="643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0342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94444E-6 -7.40741E-7 L 0.00278 0.4037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0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5" name="Picture 3" descr="003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5738"/>
            <a:ext cx="8640763" cy="64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6" name="Picture 4" descr="0038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5738"/>
            <a:ext cx="8640763" cy="64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6" dur="4500" fill="hold"/>
                                        <p:tgtEl>
                                          <p:spTgt spid="10547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61111E-6 4.07407E-6 L 0.2118 -0.2963 " pathEditMode="relative" rAng="0" ptsTypes="AA">
                                      <p:cBhvr>
                                        <p:cTn id="8" dur="4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-148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3" name="Picture 3" descr="00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42350" cy="646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4" name="Picture 4" descr="003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5738"/>
            <a:ext cx="8640763" cy="64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6" dur="4500" fill="hold"/>
                                        <p:tgtEl>
                                          <p:spTgt spid="10752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61111E-6 4.07407E-6 L 0.10347 -0.13218 " pathEditMode="relative" rAng="0" ptsTypes="AA">
                                      <p:cBhvr>
                                        <p:cTn id="8" dur="4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4" y="-6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1" name="Picture 3" descr="00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5738"/>
            <a:ext cx="8640763" cy="645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2" name="Picture 4" descr="00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42350" cy="646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6057900" y="1489075"/>
            <a:ext cx="240347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Когда гляжу на вечный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Иерусалим,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Всё жду – а вдруг исчезнет...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19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0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1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3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4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5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6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7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8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9" name="Picture 13" descr="00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5738"/>
            <a:ext cx="8640763" cy="645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30" name="Text Box 14"/>
          <p:cNvSpPr txBox="1">
            <a:spLocks noChangeArrowheads="1"/>
          </p:cNvSpPr>
          <p:nvPr/>
        </p:nvSpPr>
        <p:spPr bwMode="auto">
          <a:xfrm>
            <a:off x="6057900" y="1489075"/>
            <a:ext cx="240347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Когда гляжу на вечный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Иерусалим,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Всё жду – а вдруг исчезнет...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1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111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/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3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7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8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9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0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1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2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3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4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5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6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7" name="Picture 13" descr="0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1243013"/>
            <a:ext cx="479425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9" name="Picture 15" descr="004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185738"/>
            <a:ext cx="42291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3063" y="4032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113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113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113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113677"/>
                                        </p:tgtEl>
                                      </p:cBhvr>
                                      <p:by x="885000" y="88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-0.00417 0.26505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24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13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5" name="Picture 3" descr="00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528638"/>
            <a:ext cx="8366125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6" name="Picture 4" descr="004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185738"/>
            <a:ext cx="42291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157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11111E-6 -4.44444E-6 L -0.00486 -0.5060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253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3" name="Picture 3" descr="00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49275"/>
            <a:ext cx="8326438" cy="577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4" name="Picture 4" descr="00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528638"/>
            <a:ext cx="8366125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611188" y="1042988"/>
            <a:ext cx="2128837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В сердце мудрого Цфата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Еврей рисует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Танцующих евреев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17764"/>
                                        </p:tgtEl>
                                      </p:cBhvr>
                                      <p:by x="370000" y="3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L -0.11319 -0.7810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0" y="-3905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1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2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4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5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6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7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8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9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20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21" name="Picture 13" descr="00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49275"/>
            <a:ext cx="8326438" cy="577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22" name="Text Box 14"/>
          <p:cNvSpPr txBox="1">
            <a:spLocks noChangeArrowheads="1"/>
          </p:cNvSpPr>
          <p:nvPr/>
        </p:nvSpPr>
        <p:spPr bwMode="auto">
          <a:xfrm>
            <a:off x="611188" y="1042988"/>
            <a:ext cx="2128837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В сердце мудрого Цфата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Еврей рисует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Танцующих евреев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1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1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119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2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59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0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1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2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3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4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5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6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7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8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9" name="Picture 13" descr="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1998663"/>
            <a:ext cx="4794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0" name="Picture 14" descr="004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188913"/>
            <a:ext cx="4246563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7025" y="45197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2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12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121869"/>
                                        </p:tgtEl>
                                      </p:cBhvr>
                                      <p:by x="885000" y="88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0.00087 0.15509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75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0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84213"/>
            <a:ext cx="7470775" cy="546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0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84213"/>
            <a:ext cx="7470775" cy="546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7" name="Picture 3" descr="00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188913"/>
            <a:ext cx="4246563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8" name="Picture 4" descr="00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598488"/>
            <a:ext cx="8166100" cy="565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123907"/>
                                        </p:tgtEl>
                                      </p:cBhvr>
                                      <p:by x="210000" y="2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16667E-6 2.59259E-6 L 0.00105 -0.55232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76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5" name="Picture 3" descr="0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627063"/>
            <a:ext cx="8054975" cy="558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6" name="Picture 4" descr="00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598488"/>
            <a:ext cx="8166100" cy="565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1328738" y="3649663"/>
            <a:ext cx="202882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Это не эхо шагов –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Всего лишь шёпот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Ступеней старой Яффы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125956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10833 -0.85949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-42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3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4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5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6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7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8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9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0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1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2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3" name="Picture 13" descr="00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627063"/>
            <a:ext cx="8054975" cy="558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1328738" y="3649663"/>
            <a:ext cx="202882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Это не эхо шагов –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Всего лишь шёпот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Ступеней старой Яффы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2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28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28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28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28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28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28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128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0"/>
                                        <p:tgtEl>
                                          <p:spTgt spid="128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0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1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2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3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4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5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6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7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8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9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0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1" name="Picture 13" descr="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1995488"/>
            <a:ext cx="533400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3" name="Picture 15" descr="004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142875"/>
            <a:ext cx="4718050" cy="64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7025" y="484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30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30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130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130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130061"/>
                                        </p:tgtEl>
                                      </p:cBhvr>
                                      <p:by x="885000" y="88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-0.08021 0.1490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130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745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30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099" name="Picture 3" descr="00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57225"/>
            <a:ext cx="7991475" cy="55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0" name="Picture 4" descr="0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142875"/>
            <a:ext cx="4718050" cy="64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32100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8.33333E-7 4.07407E-6 L 0.0026 0.4252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212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7" name="Picture 3" descr="00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638175"/>
            <a:ext cx="7993063" cy="55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8" name="Picture 4" descr="004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57225"/>
            <a:ext cx="7991475" cy="55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5" name="Picture 3" descr="00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638175"/>
            <a:ext cx="7993062" cy="55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6" name="Picture 4" descr="00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638175"/>
            <a:ext cx="7993063" cy="55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971550" y="1089025"/>
            <a:ext cx="222567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Видит Бог, не от солнца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Столько теплоты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В камнях Западной Стены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4500" fill="hold"/>
                                        <p:tgtEl>
                                          <p:spTgt spid="136196"/>
                                        </p:tgtEl>
                                      </p:cBhvr>
                                      <p:by x="375000" y="3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61111E-6 -7.40741E-7 L 0.98907 0.58056 " pathEditMode="relative" rAng="0" ptsTypes="AA">
                                      <p:cBhvr>
                                        <p:cTn id="8" dur="4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44" y="290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3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4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5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6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7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8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9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50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51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52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53" name="Picture 13" descr="00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638175"/>
            <a:ext cx="7993062" cy="55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54" name="Text Box 14"/>
          <p:cNvSpPr txBox="1">
            <a:spLocks noChangeArrowheads="1"/>
          </p:cNvSpPr>
          <p:nvPr/>
        </p:nvSpPr>
        <p:spPr bwMode="auto">
          <a:xfrm>
            <a:off x="971550" y="1089025"/>
            <a:ext cx="222567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Видит Бог, не от солнца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Столько теплоты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В камнях Западной Стены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3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38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38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0"/>
                                        <p:tgtEl>
                                          <p:spTgt spid="138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0"/>
                                        <p:tgtEl>
                                          <p:spTgt spid="138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/>
                                        <p:tgtEl>
                                          <p:spTgt spid="138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3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138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5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1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2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3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4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5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6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7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8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9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300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301" name="Picture 13" descr="12 (4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57313"/>
            <a:ext cx="7334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302" name="Picture 14" descr="005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55588"/>
            <a:ext cx="8785225" cy="638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55418" y="80329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140301"/>
                                        </p:tgtEl>
                                      </p:cBhvr>
                                      <p:by x="1197000" y="1197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09045 0.26319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1314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39" name="Picture 3" descr="005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363"/>
            <a:ext cx="31972250" cy="638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0" name="Picture 4" descr="00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55588"/>
            <a:ext cx="8785225" cy="638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42340"/>
                                        </p:tgtEl>
                                      </p:cBhvr>
                                      <p:by x="440000" y="4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05556E-6 3.7037E-6 L 1.45955 0.1548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69" y="77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68300"/>
            <a:ext cx="4075113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84213"/>
            <a:ext cx="7470775" cy="546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7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8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9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0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1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2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3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4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5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6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7" name="Picture 13" descr="0052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363"/>
            <a:ext cx="31972250" cy="638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98" name="Text Box 14"/>
          <p:cNvSpPr txBox="1">
            <a:spLocks noChangeArrowheads="1"/>
          </p:cNvSpPr>
          <p:nvPr/>
        </p:nvSpPr>
        <p:spPr bwMode="auto">
          <a:xfrm>
            <a:off x="3978275" y="1089025"/>
            <a:ext cx="234950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Бер-Шева – Семь колодцев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Тихим вечером</a:t>
            </a:r>
          </a:p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Встреча через тридцать лет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L -2.4934 2.96296E-6 " pathEditMode="relative" rAng="0" ptsTypes="AA">
                                      <p:cBhvr>
                                        <p:cTn id="6" dur="26000" fill="hold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7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4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4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4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4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144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44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144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8" grpId="0"/>
      <p:bldP spid="144398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5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6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7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8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9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0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1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2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3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4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5" name="Picture 13" descr="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2754313"/>
            <a:ext cx="525462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6" name="Picture 14" descr="005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214313"/>
            <a:ext cx="4641850" cy="65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8153" y="37917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146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46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146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146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146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146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146445"/>
                                        </p:tgtEl>
                                      </p:cBhvr>
                                      <p:by x="885000" y="88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-0.08524 0.05139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256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46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3" name="Picture 3" descr="00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38" y="-215900"/>
            <a:ext cx="9551988" cy="133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4" name="Picture 4" descr="00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214313"/>
            <a:ext cx="4641850" cy="65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48484"/>
                                        </p:tgtEl>
                                      </p:cBhvr>
                                      <p:by x="205000" y="2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94444E-6 -2.07726E-6 L -0.00712 0.4341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16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1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2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3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4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5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6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7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8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9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40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41" name="Picture 13" descr="005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38" y="-215900"/>
            <a:ext cx="9551988" cy="133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42" name="Text Box 14"/>
          <p:cNvSpPr txBox="1">
            <a:spLocks noChangeArrowheads="1"/>
          </p:cNvSpPr>
          <p:nvPr/>
        </p:nvSpPr>
        <p:spPr bwMode="auto">
          <a:xfrm>
            <a:off x="2322513" y="3114675"/>
            <a:ext cx="19240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Тело излечит вода</a:t>
            </a:r>
            <a:br>
              <a:rPr lang="ru-RU" altLang="ru-RU" sz="1400">
                <a:latin typeface="Comic Sans MS" pitchFamily="66" charset="0"/>
              </a:rPr>
            </a:br>
            <a:r>
              <a:rPr lang="ru-RU" altLang="ru-RU" sz="1400">
                <a:latin typeface="Comic Sans MS" pitchFamily="66" charset="0"/>
              </a:rPr>
              <a:t>Мёртвого моря,</a:t>
            </a:r>
            <a:br>
              <a:rPr lang="ru-RU" altLang="ru-RU" sz="1400">
                <a:latin typeface="Comic Sans MS" pitchFamily="66" charset="0"/>
              </a:rPr>
            </a:br>
            <a:r>
              <a:rPr lang="ru-RU" altLang="ru-RU" sz="1400">
                <a:latin typeface="Comic Sans MS" pitchFamily="66" charset="0"/>
              </a:rPr>
              <a:t>Душу – песок пустыни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38000" fill="hold"/>
                                        <p:tgtEl>
                                          <p:spTgt spid="150541"/>
                                        </p:tgtEl>
                                      </p:cBhvr>
                                      <p:by x="450000" y="4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8.33333E-7 0 L -0.00052 -4.19097 " pathEditMode="relative" rAng="0" ptsTypes="AA">
                                      <p:cBhvr>
                                        <p:cTn id="8" dur="38000" fill="hold"/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2095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50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50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5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5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5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5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150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42" grpId="0"/>
      <p:bldP spid="150542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9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0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1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2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3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4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5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6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7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8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9" name="Picture 13" descr="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2760663"/>
            <a:ext cx="536575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91" name="Picture 15" descr="005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215900"/>
            <a:ext cx="4735513" cy="64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7025" y="73549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52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152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52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152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152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152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152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152589"/>
                                        </p:tgtEl>
                                      </p:cBhvr>
                                      <p:by x="885000" y="88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08733 0.0504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8" y="25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52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5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7" name="Picture 3" descr="00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886450"/>
            <a:ext cx="9640888" cy="132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8" name="Picture 4" descr="00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215900"/>
            <a:ext cx="4735513" cy="64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154628"/>
                                        </p:tgtEl>
                                      </p:cBhvr>
                                      <p:by x="205000" y="2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8.33333E-7 -4.07407E-6 L -0.01163 -0.3990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-19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5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6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7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8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9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80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81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82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83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84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85" name="Picture 13" descr="005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888" y="-5886450"/>
            <a:ext cx="9640888" cy="132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86" name="Text Box 14"/>
          <p:cNvSpPr txBox="1">
            <a:spLocks noChangeArrowheads="1"/>
          </p:cNvSpPr>
          <p:nvPr/>
        </p:nvSpPr>
        <p:spPr bwMode="auto">
          <a:xfrm>
            <a:off x="3008313" y="3195638"/>
            <a:ext cx="22225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Что видишь, жена Лота?</a:t>
            </a:r>
            <a:br>
              <a:rPr lang="ru-RU" altLang="ru-RU" sz="1400">
                <a:latin typeface="Comic Sans MS" pitchFamily="66" charset="0"/>
              </a:rPr>
            </a:br>
            <a:r>
              <a:rPr lang="ru-RU" altLang="ru-RU" sz="1400">
                <a:latin typeface="Comic Sans MS" pitchFamily="66" charset="0"/>
              </a:rPr>
              <a:t>Мёртвые камни.</a:t>
            </a:r>
            <a:br>
              <a:rPr lang="ru-RU" altLang="ru-RU" sz="1400">
                <a:latin typeface="Comic Sans MS" pitchFamily="66" charset="0"/>
              </a:rPr>
            </a:br>
            <a:r>
              <a:rPr lang="ru-RU" altLang="ru-RU" sz="1400">
                <a:latin typeface="Comic Sans MS" pitchFamily="66" charset="0"/>
              </a:rPr>
              <a:t>Нынешний мир не видим.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4000" fill="hold"/>
                                        <p:tgtEl>
                                          <p:spTgt spid="156685"/>
                                        </p:tgtEl>
                                      </p:cBhvr>
                                      <p:by x="240000" y="2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17 -1.71138E-6 C 0.02691 0.02128 0.11632 0.06661 0.16337 0.12766 C 0.21094 0.18895 0.2408 0.23428 0.28403 0.36633 C 0.32691 0.49885 0.4 0.75416 0.42136 0.92206 C 0.44288 1.0895 0.43629 1.23913 0.41285 1.37142 C 0.39063 1.50416 0.34896 1.62188 0.28403 1.71601 C 0.21979 1.81059 0.15104 1.91582 0.02552 1.93848 C -0.1 1.96115 -0.36111 1.91651 -0.46962 1.85245 C -0.57812 1.78839 -0.59305 1.61656 -0.62552 1.55458 " pathEditMode="relative" rAng="0" ptsTypes="aaaaaaaaa">
                                      <p:cBhvr>
                                        <p:cTn id="8" dur="21000" fill="hold"/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980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56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56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156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5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5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5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5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56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56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56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86" grpId="0"/>
      <p:bldP spid="156686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3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4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5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6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7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8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9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0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1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2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3" name="Picture 13" descr="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1246188"/>
            <a:ext cx="528637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5" name="Picture 15" descr="005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11138"/>
            <a:ext cx="4672013" cy="6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7025" y="26011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58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158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58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58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158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158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158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158733"/>
                                        </p:tgtEl>
                                      </p:cBhvr>
                                      <p:by x="885000" y="88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26233 0.27129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1356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58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1" name="Picture 3" descr="00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-6323013"/>
            <a:ext cx="9720263" cy="1353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2" name="Picture 4" descr="00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11138"/>
            <a:ext cx="4672013" cy="6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60772"/>
                                        </p:tgtEl>
                                      </p:cBhvr>
                                      <p:by x="208000" y="208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77778E-7 -7.56419E-7 L 0.00052 -0.4376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2188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19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0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1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2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3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4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5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6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7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8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9" name="Picture 13" descr="005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-6323013"/>
            <a:ext cx="9720263" cy="1353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30" name="Text Box 14"/>
          <p:cNvSpPr txBox="1">
            <a:spLocks noChangeArrowheads="1"/>
          </p:cNvSpPr>
          <p:nvPr/>
        </p:nvSpPr>
        <p:spPr bwMode="auto">
          <a:xfrm>
            <a:off x="3730625" y="908050"/>
            <a:ext cx="246221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Спросишь – в ответ пропоют</a:t>
            </a:r>
            <a:br>
              <a:rPr lang="ru-RU" altLang="ru-RU" sz="1400">
                <a:latin typeface="Comic Sans MS" pitchFamily="66" charset="0"/>
              </a:rPr>
            </a:br>
            <a:r>
              <a:rPr lang="ru-RU" altLang="ru-RU" sz="1400">
                <a:latin typeface="Comic Sans MS" pitchFamily="66" charset="0"/>
              </a:rPr>
              <a:t>Всё ту же песню</a:t>
            </a:r>
            <a:br>
              <a:rPr lang="ru-RU" altLang="ru-RU" sz="1400">
                <a:latin typeface="Comic Sans MS" pitchFamily="66" charset="0"/>
              </a:rPr>
            </a:br>
            <a:r>
              <a:rPr lang="ru-RU" altLang="ru-RU" sz="1400">
                <a:latin typeface="Comic Sans MS" pitchFamily="66" charset="0"/>
              </a:rPr>
              <a:t>Столпы Соломоновы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1.11111E-6 0.90787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62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628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1628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6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6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6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6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6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30" grpId="0"/>
      <p:bldP spid="16283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730250"/>
            <a:ext cx="7381875" cy="5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0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68300"/>
            <a:ext cx="4075113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67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68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69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0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1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2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3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4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5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6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7" name="Picture 13" descr="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1243013"/>
            <a:ext cx="479425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8" name="Picture 14" descr="005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166688"/>
            <a:ext cx="4232275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3063" y="827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0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000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40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4000"/>
                                        <p:tgtEl>
                                          <p:spTgt spid="164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4000"/>
                                        <p:tgtEl>
                                          <p:spTgt spid="164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4000"/>
                                        <p:tgtEl>
                                          <p:spTgt spid="164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4000"/>
                                        <p:tgtEl>
                                          <p:spTgt spid="164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4000"/>
                                        <p:tgtEl>
                                          <p:spTgt spid="164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4000"/>
                                        <p:tgtEl>
                                          <p:spTgt spid="164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4000" fill="hold"/>
                                        <p:tgtEl>
                                          <p:spTgt spid="164877"/>
                                        </p:tgtEl>
                                      </p:cBhvr>
                                      <p:by x="885000" y="88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6.54638E-7 L -0.17465 0.27134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1355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4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4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5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6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7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8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9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20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21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22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23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24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25" name="Picture 13" descr="005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166688"/>
            <a:ext cx="4232275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26" name="Text Box 14"/>
          <p:cNvSpPr txBox="1">
            <a:spLocks noChangeArrowheads="1"/>
          </p:cNvSpPr>
          <p:nvPr/>
        </p:nvSpPr>
        <p:spPr bwMode="auto">
          <a:xfrm>
            <a:off x="3806825" y="1395413"/>
            <a:ext cx="21129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Где вы, горцы пустыни?</a:t>
            </a:r>
            <a:br>
              <a:rPr lang="ru-RU" altLang="ru-RU" sz="1400">
                <a:latin typeface="Comic Sans MS" pitchFamily="66" charset="0"/>
              </a:rPr>
            </a:br>
            <a:r>
              <a:rPr lang="ru-RU" altLang="ru-RU" sz="1400">
                <a:latin typeface="Comic Sans MS" pitchFamily="66" charset="0"/>
              </a:rPr>
              <a:t>Одни туристы</a:t>
            </a:r>
            <a:br>
              <a:rPr lang="ru-RU" altLang="ru-RU" sz="1400">
                <a:latin typeface="Comic Sans MS" pitchFamily="66" charset="0"/>
              </a:rPr>
            </a:br>
            <a:r>
              <a:rPr lang="ru-RU" altLang="ru-RU" sz="1400">
                <a:latin typeface="Comic Sans MS" pitchFamily="66" charset="0"/>
              </a:rPr>
              <a:t>В бедуинской палатке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21000" fill="hold"/>
                                        <p:tgtEl>
                                          <p:spTgt spid="166925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4.72222E-6 3.7037E-7 L -0.00017 1.57662 " pathEditMode="relative" rAng="0" ptsTypes="AA">
                                      <p:cBhvr>
                                        <p:cTn id="8" dur="14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788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669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6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166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6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6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66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66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6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6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26" grpId="0"/>
      <p:bldP spid="166926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3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4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5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6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7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8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9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70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71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72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73" name="Picture 13" descr="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2757488"/>
            <a:ext cx="479425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75" name="Picture 15" descr="005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169863"/>
            <a:ext cx="4232275" cy="64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7025" y="3711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168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000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0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40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4000"/>
                                        <p:tgtEl>
                                          <p:spTgt spid="168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4000"/>
                                        <p:tgtEl>
                                          <p:spTgt spid="168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4000"/>
                                        <p:tgtEl>
                                          <p:spTgt spid="168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4000"/>
                                        <p:tgtEl>
                                          <p:spTgt spid="168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40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40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168973"/>
                                        </p:tgtEl>
                                      </p:cBhvr>
                                      <p:by x="885000" y="88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16962 0.04421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2" y="219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1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2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3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4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5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6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7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8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9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20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21" name="Picture 13" descr="005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3338" y="-10544175"/>
            <a:ext cx="16778288" cy="257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22" name="Picture 14" descr="005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168275"/>
            <a:ext cx="4232275" cy="64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23" name="Text Box 15"/>
          <p:cNvSpPr txBox="1">
            <a:spLocks noChangeArrowheads="1"/>
          </p:cNvSpPr>
          <p:nvPr/>
        </p:nvSpPr>
        <p:spPr bwMode="auto">
          <a:xfrm>
            <a:off x="1241425" y="1314450"/>
            <a:ext cx="21431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chemeClr val="bg1"/>
                </a:solidFill>
                <a:latin typeface="Comic Sans MS" pitchFamily="66" charset="0"/>
              </a:rPr>
              <a:t>Сколько воды утекло</a:t>
            </a:r>
            <a:br>
              <a:rPr lang="ru-RU" altLang="ru-RU" sz="140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altLang="ru-RU" sz="1400">
                <a:solidFill>
                  <a:schemeClr val="bg1"/>
                </a:solidFill>
                <a:latin typeface="Comic Sans MS" pitchFamily="66" charset="0"/>
              </a:rPr>
              <a:t>В подводном раю...</a:t>
            </a:r>
            <a:br>
              <a:rPr lang="ru-RU" altLang="ru-RU" sz="140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altLang="ru-RU" sz="1400">
                <a:solidFill>
                  <a:schemeClr val="bg1"/>
                </a:solidFill>
                <a:latin typeface="Comic Sans MS" pitchFamily="66" charset="0"/>
              </a:rPr>
              <a:t>Стукнулся лбом о стекло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17102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1.11111E-6 L -0.01476 -0.158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10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-79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71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3000" fill="hold"/>
                                        <p:tgtEl>
                                          <p:spTgt spid="171021"/>
                                        </p:tgtEl>
                                      </p:cBhvr>
                                      <p:by x="390000" y="39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8" dur="13000" fill="hold"/>
                                        <p:tgtEl>
                                          <p:spTgt spid="1710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171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710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71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71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1710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171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171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7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7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7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7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7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7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17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3" grpId="0"/>
      <p:bldP spid="171023" grpId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59" name="Picture 3" descr="fon_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0" name="Picture 4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1" name="Picture 5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2" name="Picture 6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3" name="Picture 7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4" name="Picture 8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5" name="Picture 9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6" name="Picture 10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7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8" name="Picture 12" descr="fire1_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9" name="Picture 13" descr="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2114550"/>
            <a:ext cx="733425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71" name="Picture 15" descr="005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458788"/>
            <a:ext cx="8785225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7025" y="908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73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73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173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173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173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173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173069"/>
                                        </p:tgtEl>
                                      </p:cBhvr>
                                      <p:by x="1197000" y="1197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1296 L -0.17552 0.14352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652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3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3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07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08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09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0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1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2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3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4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5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6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7" name="Picture 13" descr="005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458788"/>
            <a:ext cx="8785225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18" name="Text Box 14"/>
          <p:cNvSpPr txBox="1">
            <a:spLocks noChangeArrowheads="1"/>
          </p:cNvSpPr>
          <p:nvPr/>
        </p:nvSpPr>
        <p:spPr bwMode="auto">
          <a:xfrm>
            <a:off x="4437063" y="998538"/>
            <a:ext cx="19081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Ловко лепёшки печёт</a:t>
            </a:r>
            <a:br>
              <a:rPr lang="ru-RU" altLang="ru-RU" sz="1400">
                <a:latin typeface="Comic Sans MS" pitchFamily="66" charset="0"/>
              </a:rPr>
            </a:br>
            <a:r>
              <a:rPr lang="ru-RU" altLang="ru-RU" sz="1400">
                <a:latin typeface="Comic Sans MS" pitchFamily="66" charset="0"/>
              </a:rPr>
              <a:t>Араб молодой.</a:t>
            </a:r>
            <a:br>
              <a:rPr lang="ru-RU" altLang="ru-RU" sz="1400">
                <a:latin typeface="Comic Sans MS" pitchFamily="66" charset="0"/>
              </a:rPr>
            </a:br>
            <a:r>
              <a:rPr lang="ru-RU" altLang="ru-RU" sz="1400">
                <a:latin typeface="Comic Sans MS" pitchFamily="66" charset="0"/>
              </a:rPr>
              <a:t>Вот бы мне научиться!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175117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3.33333E-6 L -1.11042 0.32291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21" y="16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75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7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75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7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75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175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8" grpId="0"/>
      <p:bldP spid="175118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5" name="Picture 3" descr="005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300038"/>
            <a:ext cx="8785225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fon_pic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 descr="fire1_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fire1_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9" name="Picture 7" descr="fire1_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60" name="Picture 8" descr="fire1_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61" name="Picture 9" descr="fire1_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62" name="Picture 10" descr="fire1_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63" name="Picture 11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64" name="Picture 12" descr="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65" name="Picture 13" descr="fire1_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66" name="Picture 14" descr="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5" y="2908300"/>
            <a:ext cx="733425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6400" y="350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177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177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77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77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177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177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177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177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177166"/>
                                        </p:tgtEl>
                                      </p:cBhvr>
                                      <p:by x="1197000" y="1197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671 L -0.26753 0.0321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68" y="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7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3" name="Picture 3" descr="0059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20388" y="0"/>
            <a:ext cx="3292633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4" name="Picture 4" descr="005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300038"/>
            <a:ext cx="8785225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179204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88889E-6 7.40741E-7 L -1.27657 -0.20718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19" y="-10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" name="Picture 3" descr="fon_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2" name="Picture 4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3" name="Picture 5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4" name="Picture 6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5" name="Picture 7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6" name="Picture 8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7" name="Picture 9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8" name="Picture 10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9" name="Picture 11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60" name="Picture 12" descr="fire1_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61" name="Picture 13" descr="0059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20388" y="0"/>
            <a:ext cx="3292633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62" name="Text Box 14"/>
          <p:cNvSpPr txBox="1">
            <a:spLocks noChangeArrowheads="1"/>
          </p:cNvSpPr>
          <p:nvPr/>
        </p:nvSpPr>
        <p:spPr bwMode="auto">
          <a:xfrm>
            <a:off x="4437063" y="998538"/>
            <a:ext cx="190341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solidFill>
                  <a:schemeClr val="bg1"/>
                </a:solidFill>
                <a:latin typeface="Comic Sans MS" pitchFamily="66" charset="0"/>
              </a:rPr>
              <a:t>Потухли в ночи цвета</a:t>
            </a:r>
            <a:br>
              <a:rPr lang="ru-RU" altLang="ru-RU" sz="140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altLang="ru-RU" sz="1400">
                <a:solidFill>
                  <a:schemeClr val="bg1"/>
                </a:solidFill>
                <a:latin typeface="Comic Sans MS" pitchFamily="66" charset="0"/>
              </a:rPr>
              <a:t>Иорданских гор.</a:t>
            </a:r>
            <a:br>
              <a:rPr lang="ru-RU" altLang="ru-RU" sz="140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altLang="ru-RU" sz="1400">
                <a:solidFill>
                  <a:schemeClr val="bg1"/>
                </a:solidFill>
                <a:latin typeface="Comic Sans MS" pitchFamily="66" charset="0"/>
              </a:rPr>
              <a:t>Акабы огни зажглись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2.45018 -0.01319 " pathEditMode="relative" rAng="0" ptsTypes="AA">
                                      <p:cBhvr>
                                        <p:cTn id="6" dur="26000" fill="hold"/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00" y="-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81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81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181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8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8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8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8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8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8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8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8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62" grpId="0"/>
      <p:bldP spid="181262" grpId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299" name="Picture 3" descr="006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55588"/>
            <a:ext cx="8785225" cy="636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0" name="Picture 4" descr="fon_pic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7838"/>
            <a:ext cx="547687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1" name="Picture 5" descr="fire1_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2" name="Picture 6" descr="fire1_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3" name="Picture 7" descr="fire1_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4" name="Picture 8" descr="fire1_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5" name="Picture 9" descr="fire1_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6" name="Picture 10" descr="fire1_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7" name="Picture 11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52388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8" name="Picture 12" descr="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9" name="Picture 13" descr="fire1_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10" name="Picture 14" descr="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2879725"/>
            <a:ext cx="733425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_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7025" y="68589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83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83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183310"/>
                                        </p:tgtEl>
                                      </p:cBhvr>
                                      <p:by x="1196000" y="1196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-0.00816 0.04792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8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0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728663"/>
            <a:ext cx="7381875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0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730250"/>
            <a:ext cx="7381875" cy="5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47" name="Picture 3" descr="00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55588"/>
            <a:ext cx="8785225" cy="636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48" name="Picture 4" descr="0060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49" name="Picture 5" descr="0060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50" name="Picture 6" descr="0060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51" name="Picture 7" descr="0060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52" name="Picture 8" descr="0060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53" name="Picture 9" descr="0060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54" name="Text Box 10"/>
          <p:cNvSpPr txBox="1">
            <a:spLocks noChangeArrowheads="1"/>
          </p:cNvSpPr>
          <p:nvPr/>
        </p:nvSpPr>
        <p:spPr bwMode="auto">
          <a:xfrm>
            <a:off x="4437063" y="2386013"/>
            <a:ext cx="21621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</a:pPr>
            <a:r>
              <a:rPr lang="ru-RU" altLang="ru-RU" sz="1400">
                <a:latin typeface="Comic Sans MS" pitchFamily="66" charset="0"/>
              </a:rPr>
              <a:t>Мчит, будто что-то украл</a:t>
            </a:r>
            <a:br>
              <a:rPr lang="ru-RU" altLang="ru-RU" sz="1400">
                <a:latin typeface="Comic Sans MS" pitchFamily="66" charset="0"/>
              </a:rPr>
            </a:br>
            <a:r>
              <a:rPr lang="ru-RU" altLang="ru-RU" sz="1400">
                <a:latin typeface="Comic Sans MS" pitchFamily="66" charset="0"/>
              </a:rPr>
              <a:t>Всё дальше и дальше</a:t>
            </a:r>
            <a:br>
              <a:rPr lang="ru-RU" altLang="ru-RU" sz="1400">
                <a:latin typeface="Comic Sans MS" pitchFamily="66" charset="0"/>
              </a:rPr>
            </a:br>
            <a:r>
              <a:rPr lang="ru-RU" altLang="ru-RU" sz="1400">
                <a:latin typeface="Comic Sans MS" pitchFamily="66" charset="0"/>
              </a:rPr>
              <a:t>Шоссе в пустыне Негев</a:t>
            </a:r>
          </a:p>
        </p:txBody>
      </p:sp>
      <p:pic>
        <p:nvPicPr>
          <p:cNvPr id="185355" name="Picture 11" descr="foto_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20663"/>
            <a:ext cx="3598862" cy="284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56" name="Text Box 12"/>
          <p:cNvSpPr txBox="1">
            <a:spLocks noChangeArrowheads="1"/>
          </p:cNvSpPr>
          <p:nvPr/>
        </p:nvSpPr>
        <p:spPr bwMode="auto">
          <a:xfrm>
            <a:off x="5786438" y="1042988"/>
            <a:ext cx="28511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/>
              <a:t>рассказывал</a:t>
            </a:r>
          </a:p>
          <a:p>
            <a:pPr>
              <a:spcBef>
                <a:spcPct val="50000"/>
              </a:spcBef>
            </a:pPr>
            <a:r>
              <a:rPr lang="ru-RU" altLang="ru-RU" sz="2800"/>
              <a:t>Игорь Бурдонов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6" dur="22000" fill="hold"/>
                                        <p:tgtEl>
                                          <p:spTgt spid="185347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3.61111E-6 1.11111E-6 L -3.61111E-6 1.85579 " pathEditMode="relative" rAng="0" ptsTypes="AA">
                                      <p:cBhvr>
                                        <p:cTn id="8" dur="22000" fill="hold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7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85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85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185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26" dur="4000" fill="hold"/>
                                        <p:tgtEl>
                                          <p:spTgt spid="18534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34" dur="4000" fill="hold"/>
                                        <p:tgtEl>
                                          <p:spTgt spid="18534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5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42" dur="4000" fill="hold"/>
                                        <p:tgtEl>
                                          <p:spTgt spid="18535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5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Scale>
                                      <p:cBhvr>
                                        <p:cTn id="50" dur="4000" fill="hold"/>
                                        <p:tgtEl>
                                          <p:spTgt spid="18535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85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85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Scale>
                                      <p:cBhvr>
                                        <p:cTn id="58" dur="4000" fill="hold"/>
                                        <p:tgtEl>
                                          <p:spTgt spid="18535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85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8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Scale>
                                      <p:cBhvr>
                                        <p:cTn id="66" dur="4000" fill="hold"/>
                                        <p:tgtEl>
                                          <p:spTgt spid="18535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0"/>
                                        <p:tgtEl>
                                          <p:spTgt spid="185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000"/>
                                        <p:tgtEl>
                                          <p:spTgt spid="185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54" grpId="0"/>
      <p:bldP spid="185354" grpId="1"/>
      <p:bldP spid="18535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Haif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/>
          <a:stretch>
            <a:fillRect/>
          </a:stretch>
        </p:blipFill>
        <p:spPr bwMode="auto">
          <a:xfrm>
            <a:off x="0" y="0"/>
            <a:ext cx="18103850" cy="135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447675" y="1179513"/>
            <a:ext cx="34036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/>
              <a:t>рассказывает</a:t>
            </a:r>
          </a:p>
          <a:p>
            <a:pPr>
              <a:spcBef>
                <a:spcPct val="50000"/>
              </a:spcBef>
            </a:pPr>
            <a:r>
              <a:rPr lang="ru-RU" altLang="ru-RU" sz="2800"/>
              <a:t>Александр Белугин</a:t>
            </a:r>
          </a:p>
        </p:txBody>
      </p:sp>
      <p:pic>
        <p:nvPicPr>
          <p:cNvPr id="187396" name="Picture 4" descr="foto_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219075"/>
            <a:ext cx="3598862" cy="285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7" name="Picture 5" descr="0060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063" y="-3411538"/>
            <a:ext cx="18289588" cy="137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8" name="Picture 6" descr="foto_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19075"/>
            <a:ext cx="3598862" cy="28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9" name="Text Box 7"/>
          <p:cNvSpPr txBox="1">
            <a:spLocks noChangeArrowheads="1"/>
          </p:cNvSpPr>
          <p:nvPr/>
        </p:nvSpPr>
        <p:spPr bwMode="auto">
          <a:xfrm>
            <a:off x="5786438" y="1042988"/>
            <a:ext cx="28511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/>
              <a:t>рассказывал</a:t>
            </a:r>
          </a:p>
          <a:p>
            <a:pPr>
              <a:spcBef>
                <a:spcPct val="50000"/>
              </a:spcBef>
            </a:pPr>
            <a:r>
              <a:rPr lang="ru-RU" altLang="ru-RU" sz="2800"/>
              <a:t>Игорь Бурдонов</a:t>
            </a:r>
          </a:p>
        </p:txBody>
      </p:sp>
      <p:pic>
        <p:nvPicPr>
          <p:cNvPr id="2" name="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836704" y="1700808"/>
            <a:ext cx="609600" cy="609600"/>
          </a:xfrm>
          <a:prstGeom prst="rect">
            <a:avLst/>
          </a:prstGeom>
        </p:spPr>
      </p:pic>
      <p:pic>
        <p:nvPicPr>
          <p:cNvPr id="3" name="part_2_tix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836704" y="33784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0"/>
                                        <p:tgtEl>
                                          <p:spTgt spid="187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9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500"/>
                                        <p:tgtEl>
                                          <p:spTgt spid="187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4500"/>
                                        <p:tgtEl>
                                          <p:spTgt spid="187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8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1509" numSld="1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7395" grpId="0"/>
      <p:bldP spid="18739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44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89443" name="Picture 3" descr="Fo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9444" name="Group 4"/>
            <p:cNvGrpSpPr>
              <a:grpSpLocks/>
            </p:cNvGrpSpPr>
            <p:nvPr/>
          </p:nvGrpSpPr>
          <p:grpSpPr bwMode="auto">
            <a:xfrm>
              <a:off x="1192" y="301"/>
              <a:ext cx="3476" cy="1920"/>
              <a:chOff x="1192" y="301"/>
              <a:chExt cx="3476" cy="1920"/>
            </a:xfrm>
          </p:grpSpPr>
          <p:sp>
            <p:nvSpPr>
              <p:cNvPr id="189445" name="Rectangle 5"/>
              <p:cNvSpPr>
                <a:spLocks noChangeArrowheads="1"/>
              </p:cNvSpPr>
              <p:nvPr/>
            </p:nvSpPr>
            <p:spPr bwMode="auto">
              <a:xfrm>
                <a:off x="2690" y="174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46" name="Rectangle 6"/>
              <p:cNvSpPr>
                <a:spLocks noChangeArrowheads="1"/>
              </p:cNvSpPr>
              <p:nvPr/>
            </p:nvSpPr>
            <p:spPr bwMode="auto">
              <a:xfrm>
                <a:off x="3193" y="174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47" name="Rectangle 7"/>
              <p:cNvSpPr>
                <a:spLocks noChangeArrowheads="1"/>
              </p:cNvSpPr>
              <p:nvPr/>
            </p:nvSpPr>
            <p:spPr bwMode="auto">
              <a:xfrm>
                <a:off x="3694" y="174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48" name="Rectangle 8"/>
              <p:cNvSpPr>
                <a:spLocks noChangeArrowheads="1"/>
              </p:cNvSpPr>
              <p:nvPr/>
            </p:nvSpPr>
            <p:spPr bwMode="auto">
              <a:xfrm>
                <a:off x="4192" y="174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49" name="Rectangle 9"/>
              <p:cNvSpPr>
                <a:spLocks noChangeArrowheads="1"/>
              </p:cNvSpPr>
              <p:nvPr/>
            </p:nvSpPr>
            <p:spPr bwMode="auto">
              <a:xfrm>
                <a:off x="1694" y="174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50" name="Rectangle 10"/>
              <p:cNvSpPr>
                <a:spLocks noChangeArrowheads="1"/>
              </p:cNvSpPr>
              <p:nvPr/>
            </p:nvSpPr>
            <p:spPr bwMode="auto">
              <a:xfrm>
                <a:off x="2192" y="174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51" name="Rectangle 11"/>
              <p:cNvSpPr>
                <a:spLocks noChangeArrowheads="1"/>
              </p:cNvSpPr>
              <p:nvPr/>
            </p:nvSpPr>
            <p:spPr bwMode="auto">
              <a:xfrm>
                <a:off x="1192" y="174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52" name="Rectangle 12"/>
              <p:cNvSpPr>
                <a:spLocks noChangeArrowheads="1"/>
              </p:cNvSpPr>
              <p:nvPr/>
            </p:nvSpPr>
            <p:spPr bwMode="auto">
              <a:xfrm>
                <a:off x="4192" y="126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53" name="Rectangle 13"/>
              <p:cNvSpPr>
                <a:spLocks noChangeArrowheads="1"/>
              </p:cNvSpPr>
              <p:nvPr/>
            </p:nvSpPr>
            <p:spPr bwMode="auto">
              <a:xfrm>
                <a:off x="3694" y="126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54" name="Rectangle 14"/>
              <p:cNvSpPr>
                <a:spLocks noChangeArrowheads="1"/>
              </p:cNvSpPr>
              <p:nvPr/>
            </p:nvSpPr>
            <p:spPr bwMode="auto">
              <a:xfrm>
                <a:off x="2690" y="126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55" name="Rectangle 15"/>
              <p:cNvSpPr>
                <a:spLocks noChangeArrowheads="1"/>
              </p:cNvSpPr>
              <p:nvPr/>
            </p:nvSpPr>
            <p:spPr bwMode="auto">
              <a:xfrm>
                <a:off x="3193" y="126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56" name="Rectangle 16"/>
              <p:cNvSpPr>
                <a:spLocks noChangeArrowheads="1"/>
              </p:cNvSpPr>
              <p:nvPr/>
            </p:nvSpPr>
            <p:spPr bwMode="auto">
              <a:xfrm>
                <a:off x="1694" y="126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57" name="Rectangle 17"/>
              <p:cNvSpPr>
                <a:spLocks noChangeArrowheads="1"/>
              </p:cNvSpPr>
              <p:nvPr/>
            </p:nvSpPr>
            <p:spPr bwMode="auto">
              <a:xfrm>
                <a:off x="2192" y="126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58" name="Rectangle 18"/>
              <p:cNvSpPr>
                <a:spLocks noChangeArrowheads="1"/>
              </p:cNvSpPr>
              <p:nvPr/>
            </p:nvSpPr>
            <p:spPr bwMode="auto">
              <a:xfrm>
                <a:off x="1192" y="126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59" name="Rectangle 19"/>
              <p:cNvSpPr>
                <a:spLocks noChangeArrowheads="1"/>
              </p:cNvSpPr>
              <p:nvPr/>
            </p:nvSpPr>
            <p:spPr bwMode="auto">
              <a:xfrm>
                <a:off x="2690" y="784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60" name="Rectangle 20"/>
              <p:cNvSpPr>
                <a:spLocks noChangeArrowheads="1"/>
              </p:cNvSpPr>
              <p:nvPr/>
            </p:nvSpPr>
            <p:spPr bwMode="auto">
              <a:xfrm>
                <a:off x="3193" y="784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61" name="Rectangle 21"/>
              <p:cNvSpPr>
                <a:spLocks noChangeArrowheads="1"/>
              </p:cNvSpPr>
              <p:nvPr/>
            </p:nvSpPr>
            <p:spPr bwMode="auto">
              <a:xfrm>
                <a:off x="3694" y="784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62" name="Rectangle 22"/>
              <p:cNvSpPr>
                <a:spLocks noChangeArrowheads="1"/>
              </p:cNvSpPr>
              <p:nvPr/>
            </p:nvSpPr>
            <p:spPr bwMode="auto">
              <a:xfrm>
                <a:off x="4192" y="784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63" name="Rectangle 23"/>
              <p:cNvSpPr>
                <a:spLocks noChangeArrowheads="1"/>
              </p:cNvSpPr>
              <p:nvPr/>
            </p:nvSpPr>
            <p:spPr bwMode="auto">
              <a:xfrm>
                <a:off x="1694" y="784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64" name="Rectangle 24"/>
              <p:cNvSpPr>
                <a:spLocks noChangeArrowheads="1"/>
              </p:cNvSpPr>
              <p:nvPr/>
            </p:nvSpPr>
            <p:spPr bwMode="auto">
              <a:xfrm>
                <a:off x="2192" y="784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65" name="Rectangle 25"/>
              <p:cNvSpPr>
                <a:spLocks noChangeArrowheads="1"/>
              </p:cNvSpPr>
              <p:nvPr/>
            </p:nvSpPr>
            <p:spPr bwMode="auto">
              <a:xfrm>
                <a:off x="1192" y="784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466" name="Rectangle 26"/>
              <p:cNvSpPr>
                <a:spLocks noChangeArrowheads="1"/>
              </p:cNvSpPr>
              <p:nvPr/>
            </p:nvSpPr>
            <p:spPr bwMode="auto">
              <a:xfrm>
                <a:off x="2690" y="301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89467" name="Picture 27" descr="02"/>
              <p:cNvPicPr>
                <a:picLocks noChangeAspect="1" noChangeArrowheads="1"/>
              </p:cNvPicPr>
              <p:nvPr/>
            </p:nvPicPr>
            <p:blipFill>
              <a:blip r:embed="rId4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1" y="1827"/>
                <a:ext cx="462" cy="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68" name="Picture 28" descr="04"/>
              <p:cNvPicPr>
                <a:picLocks noChangeAspect="1" noChangeArrowheads="1"/>
              </p:cNvPicPr>
              <p:nvPr/>
            </p:nvPicPr>
            <p:blipFill>
              <a:blip r:embed="rId5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" y="1275"/>
                <a:ext cx="331" cy="4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69" name="Picture 29" descr="05"/>
              <p:cNvPicPr>
                <a:picLocks noChangeAspect="1" noChangeArrowheads="1"/>
              </p:cNvPicPr>
              <p:nvPr/>
            </p:nvPicPr>
            <p:blipFill>
              <a:blip r:embed="rId6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3" y="1273"/>
                <a:ext cx="302" cy="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70" name="Picture 30" descr="07"/>
              <p:cNvPicPr>
                <a:picLocks noChangeAspect="1" noChangeArrowheads="1"/>
              </p:cNvPicPr>
              <p:nvPr/>
            </p:nvPicPr>
            <p:blipFill>
              <a:blip r:embed="rId7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9" y="1271"/>
                <a:ext cx="333" cy="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71" name="Picture 31" descr="08"/>
              <p:cNvPicPr>
                <a:picLocks noChangeAspect="1" noChangeArrowheads="1"/>
              </p:cNvPicPr>
              <p:nvPr/>
            </p:nvPicPr>
            <p:blipFill>
              <a:blip r:embed="rId8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9" y="1752"/>
                <a:ext cx="333" cy="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72" name="Picture 32" descr="10"/>
              <p:cNvPicPr>
                <a:picLocks noChangeAspect="1" noChangeArrowheads="1"/>
              </p:cNvPicPr>
              <p:nvPr/>
            </p:nvPicPr>
            <p:blipFill>
              <a:blip r:embed="rId9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1" y="1275"/>
                <a:ext cx="302" cy="4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73" name="Picture 33" descr="11"/>
              <p:cNvPicPr>
                <a:picLocks noChangeAspect="1" noChangeArrowheads="1"/>
              </p:cNvPicPr>
              <p:nvPr/>
            </p:nvPicPr>
            <p:blipFill>
              <a:blip r:embed="rId10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1" y="1273"/>
                <a:ext cx="336" cy="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74" name="Picture 34" descr="13"/>
              <p:cNvPicPr>
                <a:picLocks noChangeAspect="1" noChangeArrowheads="1"/>
              </p:cNvPicPr>
              <p:nvPr/>
            </p:nvPicPr>
            <p:blipFill>
              <a:blip r:embed="rId11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7" y="1755"/>
                <a:ext cx="331" cy="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75" name="Picture 35" descr="14"/>
              <p:cNvPicPr>
                <a:picLocks noChangeAspect="1" noChangeArrowheads="1"/>
              </p:cNvPicPr>
              <p:nvPr/>
            </p:nvPicPr>
            <p:blipFill>
              <a:blip r:embed="rId12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5" y="1753"/>
                <a:ext cx="338" cy="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76" name="Picture 36" descr="17"/>
              <p:cNvPicPr>
                <a:picLocks noChangeAspect="1" noChangeArrowheads="1"/>
              </p:cNvPicPr>
              <p:nvPr/>
            </p:nvPicPr>
            <p:blipFill>
              <a:blip r:embed="rId13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3" y="1753"/>
                <a:ext cx="302" cy="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77" name="Picture 37" descr="20"/>
              <p:cNvPicPr>
                <a:picLocks noChangeAspect="1" noChangeArrowheads="1"/>
              </p:cNvPicPr>
              <p:nvPr/>
            </p:nvPicPr>
            <p:blipFill>
              <a:blip r:embed="rId14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8" y="1826"/>
                <a:ext cx="462" cy="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78" name="Picture 38" descr="25"/>
              <p:cNvPicPr>
                <a:picLocks noChangeAspect="1" noChangeArrowheads="1"/>
              </p:cNvPicPr>
              <p:nvPr/>
            </p:nvPicPr>
            <p:blipFill>
              <a:blip r:embed="rId15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0" y="1846"/>
                <a:ext cx="462" cy="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79" name="Picture 39" descr="8"/>
              <p:cNvPicPr>
                <a:picLocks noChangeAspect="1" noChangeArrowheads="1"/>
              </p:cNvPicPr>
              <p:nvPr/>
            </p:nvPicPr>
            <p:blipFill>
              <a:blip r:embed="rId16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9" y="1354"/>
                <a:ext cx="462" cy="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80" name="Picture 40" descr="23"/>
              <p:cNvPicPr>
                <a:picLocks noChangeAspect="1" noChangeArrowheads="1"/>
              </p:cNvPicPr>
              <p:nvPr/>
            </p:nvPicPr>
            <p:blipFill>
              <a:blip r:embed="rId17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2" y="1344"/>
                <a:ext cx="462" cy="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81" name="Picture 41" descr="01"/>
              <p:cNvPicPr>
                <a:picLocks noChangeAspect="1" noChangeArrowheads="1"/>
              </p:cNvPicPr>
              <p:nvPr/>
            </p:nvPicPr>
            <p:blipFill>
              <a:blip r:embed="rId18" cstate="print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" y="793"/>
                <a:ext cx="331" cy="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82" name="Picture 42" descr="03"/>
              <p:cNvPicPr>
                <a:picLocks noChangeAspect="1" noChangeArrowheads="1"/>
              </p:cNvPicPr>
              <p:nvPr/>
            </p:nvPicPr>
            <p:blipFill>
              <a:blip r:embed="rId19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6" y="874"/>
                <a:ext cx="462" cy="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83" name="Picture 43" descr="09"/>
              <p:cNvPicPr>
                <a:picLocks noChangeAspect="1" noChangeArrowheads="1"/>
              </p:cNvPicPr>
              <p:nvPr/>
            </p:nvPicPr>
            <p:blipFill>
              <a:blip r:embed="rId20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3" y="793"/>
                <a:ext cx="302" cy="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84" name="Picture 44" descr="12 (4)"/>
              <p:cNvPicPr>
                <a:picLocks noChangeAspect="1" noChangeArrowheads="1"/>
              </p:cNvPicPr>
              <p:nvPr/>
            </p:nvPicPr>
            <p:blipFill>
              <a:blip r:embed="rId21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0" y="859"/>
                <a:ext cx="462" cy="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85" name="Picture 45" descr="15"/>
              <p:cNvPicPr>
                <a:picLocks noChangeAspect="1" noChangeArrowheads="1"/>
              </p:cNvPicPr>
              <p:nvPr/>
            </p:nvPicPr>
            <p:blipFill>
              <a:blip r:embed="rId22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5" y="787"/>
                <a:ext cx="333" cy="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86" name="Picture 46" descr="16"/>
              <p:cNvPicPr>
                <a:picLocks noChangeAspect="1" noChangeArrowheads="1"/>
              </p:cNvPicPr>
              <p:nvPr/>
            </p:nvPicPr>
            <p:blipFill>
              <a:blip r:embed="rId23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9" y="791"/>
                <a:ext cx="302" cy="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87" name="Picture 47" descr="12"/>
              <p:cNvPicPr>
                <a:picLocks noChangeAspect="1" noChangeArrowheads="1"/>
              </p:cNvPicPr>
              <p:nvPr/>
            </p:nvPicPr>
            <p:blipFill>
              <a:blip r:embed="rId24" cstate="print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4" y="793"/>
                <a:ext cx="331" cy="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88" name="Picture 48" descr="06"/>
              <p:cNvPicPr>
                <a:picLocks noChangeAspect="1" noChangeArrowheads="1"/>
              </p:cNvPicPr>
              <p:nvPr/>
            </p:nvPicPr>
            <p:blipFill>
              <a:blip r:embed="rId25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8" y="368"/>
                <a:ext cx="462" cy="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89489" name="Picture 49" descr="fire1_a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90" name="Picture 50" descr="fire1_a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91" name="Picture 51" descr="fire1_a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92" name="Picture 52" descr="fire1_a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93" name="Picture 53" descr="fire1_a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94" name="Picture 54" descr="1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95" name="Picture 55" descr="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96" name="Picture 56" descr="fire1_a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97" name="Picture 57" descr="fire1_a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98" name="Picture 58" descr="Haifa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0"/>
          <a:stretch>
            <a:fillRect/>
          </a:stretch>
        </p:blipFill>
        <p:spPr bwMode="auto">
          <a:xfrm>
            <a:off x="-2673350" y="-2692400"/>
            <a:ext cx="18118138" cy="135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99" name="Picture 59" descr="Haifa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/>
          <a:stretch>
            <a:fillRect/>
          </a:stretch>
        </p:blipFill>
        <p:spPr bwMode="auto">
          <a:xfrm>
            <a:off x="-2224088" y="-2241550"/>
            <a:ext cx="18103851" cy="135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500" name="Picture 60" descr="Haifa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/>
          <a:stretch>
            <a:fillRect/>
          </a:stretch>
        </p:blipFill>
        <p:spPr bwMode="auto">
          <a:xfrm>
            <a:off x="-1773238" y="-1792288"/>
            <a:ext cx="18103851" cy="135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501" name="Picture 61" descr="Haifa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/>
          <a:stretch>
            <a:fillRect/>
          </a:stretch>
        </p:blipFill>
        <p:spPr bwMode="auto">
          <a:xfrm>
            <a:off x="-1323975" y="-1341438"/>
            <a:ext cx="18103850" cy="135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502" name="Picture 62" descr="Haifa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/>
          <a:stretch>
            <a:fillRect/>
          </a:stretch>
        </p:blipFill>
        <p:spPr bwMode="auto">
          <a:xfrm>
            <a:off x="-873125" y="-892175"/>
            <a:ext cx="18103850" cy="135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503" name="Picture 63" descr="Haifa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/>
          <a:stretch>
            <a:fillRect/>
          </a:stretch>
        </p:blipFill>
        <p:spPr bwMode="auto">
          <a:xfrm>
            <a:off x="-423863" y="-441325"/>
            <a:ext cx="18103851" cy="135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504" name="Picture 64" descr="Haifa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/>
          <a:stretch>
            <a:fillRect/>
          </a:stretch>
        </p:blipFill>
        <p:spPr bwMode="auto">
          <a:xfrm>
            <a:off x="0" y="0"/>
            <a:ext cx="18103850" cy="135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505" name="Text Box 65"/>
          <p:cNvSpPr txBox="1">
            <a:spLocks noChangeArrowheads="1"/>
          </p:cNvSpPr>
          <p:nvPr/>
        </p:nvSpPr>
        <p:spPr bwMode="auto">
          <a:xfrm>
            <a:off x="446088" y="1179513"/>
            <a:ext cx="34036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/>
              <a:t>рассказывает</a:t>
            </a:r>
          </a:p>
          <a:p>
            <a:pPr>
              <a:spcBef>
                <a:spcPct val="50000"/>
              </a:spcBef>
            </a:pPr>
            <a:r>
              <a:rPr lang="ru-RU" altLang="ru-RU" sz="2800"/>
              <a:t>Александр Белугин</a:t>
            </a:r>
          </a:p>
        </p:txBody>
      </p:sp>
      <p:pic>
        <p:nvPicPr>
          <p:cNvPr id="189506" name="Picture 66" descr="foto_A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219075"/>
            <a:ext cx="3598862" cy="285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89504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8295E-6 L -0.49063 -0.45084 " pathEditMode="relative" rAng="0" ptsTypes="AA">
                                      <p:cBhvr>
                                        <p:cTn id="8" dur="15000" fill="hold"/>
                                        <p:tgtEl>
                                          <p:spTgt spid="189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31" y="-225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89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13" dur="14000" fill="hold"/>
                                        <p:tgtEl>
                                          <p:spTgt spid="18950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4" presetClass="pat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5E-6 -1.88295E-6 L -0.49063 -0.45084 " pathEditMode="relative" rAng="0" ptsTypes="AA">
                                      <p:cBhvr>
                                        <p:cTn id="15" dur="14000" fill="hold"/>
                                        <p:tgtEl>
                                          <p:spTgt spid="189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31" y="-2255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189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Scale>
                                      <p:cBhvr>
                                        <p:cTn id="20" dur="13000" fill="hold"/>
                                        <p:tgtEl>
                                          <p:spTgt spid="189502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5E-6 -1.88295E-6 L -0.49063 -0.45084 " pathEditMode="relative" rAng="0" ptsTypes="AA">
                                      <p:cBhvr>
                                        <p:cTn id="22" dur="13000" fill="hold"/>
                                        <p:tgtEl>
                                          <p:spTgt spid="189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31" y="-225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189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27" dur="12000" fill="hold"/>
                                        <p:tgtEl>
                                          <p:spTgt spid="18950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4" presetClass="pat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5E-6 -1.88295E-6 L -0.49063 -0.45084 " pathEditMode="relative" rAng="0" ptsTypes="AA">
                                      <p:cBhvr>
                                        <p:cTn id="29" dur="12000" fill="hold"/>
                                        <p:tgtEl>
                                          <p:spTgt spid="189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31" y="-2255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189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Scale>
                                      <p:cBhvr>
                                        <p:cTn id="34" dur="11000" fill="hold"/>
                                        <p:tgtEl>
                                          <p:spTgt spid="18950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4" presetClass="path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Motion origin="layout" path="M 5E-6 -1.88295E-6 L -0.49063 -0.45084 " pathEditMode="relative" rAng="0" ptsTypes="AA">
                                      <p:cBhvr>
                                        <p:cTn id="36" dur="11000" fill="hold"/>
                                        <p:tgtEl>
                                          <p:spTgt spid="1895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31" y="-2255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189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Scale>
                                      <p:cBhvr>
                                        <p:cTn id="41" dur="10000" fill="hold"/>
                                        <p:tgtEl>
                                          <p:spTgt spid="18949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4" presetClass="path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Motion origin="layout" path="M 5E-6 -1.88295E-6 L -0.49063 -0.45084 " pathEditMode="relative" rAng="0" ptsTypes="AA">
                                      <p:cBhvr>
                                        <p:cTn id="43" dur="10000" fill="hold"/>
                                        <p:tgtEl>
                                          <p:spTgt spid="189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31" y="-2255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189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animScale>
                                      <p:cBhvr>
                                        <p:cTn id="48" dur="9000" fill="hold"/>
                                        <p:tgtEl>
                                          <p:spTgt spid="189498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4" presetClass="path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animMotion origin="layout" path="M 5E-6 7.40741E-7 L -0.47587 -0.47083 " pathEditMode="relative" rAng="0" ptsTypes="AA">
                                      <p:cBhvr>
                                        <p:cTn id="50" dur="9000" fill="hold"/>
                                        <p:tgtEl>
                                          <p:spTgt spid="189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02" y="-235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0"/>
                                        <p:tgtEl>
                                          <p:spTgt spid="189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0"/>
                                        <p:tgtEl>
                                          <p:spTgt spid="189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0"/>
                                        <p:tgtEl>
                                          <p:spTgt spid="189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50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9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91491" name="Picture 3" descr="Fo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1492" name="Group 4"/>
            <p:cNvGrpSpPr>
              <a:grpSpLocks/>
            </p:cNvGrpSpPr>
            <p:nvPr/>
          </p:nvGrpSpPr>
          <p:grpSpPr bwMode="auto">
            <a:xfrm>
              <a:off x="1192" y="301"/>
              <a:ext cx="3476" cy="1920"/>
              <a:chOff x="1192" y="301"/>
              <a:chExt cx="3476" cy="1920"/>
            </a:xfrm>
          </p:grpSpPr>
          <p:sp>
            <p:nvSpPr>
              <p:cNvPr id="191493" name="Rectangle 5"/>
              <p:cNvSpPr>
                <a:spLocks noChangeArrowheads="1"/>
              </p:cNvSpPr>
              <p:nvPr/>
            </p:nvSpPr>
            <p:spPr bwMode="auto">
              <a:xfrm>
                <a:off x="2690" y="174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494" name="Rectangle 6"/>
              <p:cNvSpPr>
                <a:spLocks noChangeArrowheads="1"/>
              </p:cNvSpPr>
              <p:nvPr/>
            </p:nvSpPr>
            <p:spPr bwMode="auto">
              <a:xfrm>
                <a:off x="3193" y="174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495" name="Rectangle 7"/>
              <p:cNvSpPr>
                <a:spLocks noChangeArrowheads="1"/>
              </p:cNvSpPr>
              <p:nvPr/>
            </p:nvSpPr>
            <p:spPr bwMode="auto">
              <a:xfrm>
                <a:off x="3694" y="174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496" name="Rectangle 8"/>
              <p:cNvSpPr>
                <a:spLocks noChangeArrowheads="1"/>
              </p:cNvSpPr>
              <p:nvPr/>
            </p:nvSpPr>
            <p:spPr bwMode="auto">
              <a:xfrm>
                <a:off x="4192" y="174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497" name="Rectangle 9"/>
              <p:cNvSpPr>
                <a:spLocks noChangeArrowheads="1"/>
              </p:cNvSpPr>
              <p:nvPr/>
            </p:nvSpPr>
            <p:spPr bwMode="auto">
              <a:xfrm>
                <a:off x="1694" y="174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498" name="Rectangle 10"/>
              <p:cNvSpPr>
                <a:spLocks noChangeArrowheads="1"/>
              </p:cNvSpPr>
              <p:nvPr/>
            </p:nvSpPr>
            <p:spPr bwMode="auto">
              <a:xfrm>
                <a:off x="2192" y="174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499" name="Rectangle 11"/>
              <p:cNvSpPr>
                <a:spLocks noChangeArrowheads="1"/>
              </p:cNvSpPr>
              <p:nvPr/>
            </p:nvSpPr>
            <p:spPr bwMode="auto">
              <a:xfrm>
                <a:off x="1192" y="174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500" name="Rectangle 12"/>
              <p:cNvSpPr>
                <a:spLocks noChangeArrowheads="1"/>
              </p:cNvSpPr>
              <p:nvPr/>
            </p:nvSpPr>
            <p:spPr bwMode="auto">
              <a:xfrm>
                <a:off x="4192" y="126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501" name="Rectangle 13"/>
              <p:cNvSpPr>
                <a:spLocks noChangeArrowheads="1"/>
              </p:cNvSpPr>
              <p:nvPr/>
            </p:nvSpPr>
            <p:spPr bwMode="auto">
              <a:xfrm>
                <a:off x="3694" y="126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502" name="Rectangle 14"/>
              <p:cNvSpPr>
                <a:spLocks noChangeArrowheads="1"/>
              </p:cNvSpPr>
              <p:nvPr/>
            </p:nvSpPr>
            <p:spPr bwMode="auto">
              <a:xfrm>
                <a:off x="2690" y="126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503" name="Rectangle 15"/>
              <p:cNvSpPr>
                <a:spLocks noChangeArrowheads="1"/>
              </p:cNvSpPr>
              <p:nvPr/>
            </p:nvSpPr>
            <p:spPr bwMode="auto">
              <a:xfrm>
                <a:off x="3193" y="126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504" name="Rectangle 16"/>
              <p:cNvSpPr>
                <a:spLocks noChangeArrowheads="1"/>
              </p:cNvSpPr>
              <p:nvPr/>
            </p:nvSpPr>
            <p:spPr bwMode="auto">
              <a:xfrm>
                <a:off x="1694" y="126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505" name="Rectangle 17"/>
              <p:cNvSpPr>
                <a:spLocks noChangeArrowheads="1"/>
              </p:cNvSpPr>
              <p:nvPr/>
            </p:nvSpPr>
            <p:spPr bwMode="auto">
              <a:xfrm>
                <a:off x="2192" y="126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506" name="Rectangle 18"/>
              <p:cNvSpPr>
                <a:spLocks noChangeArrowheads="1"/>
              </p:cNvSpPr>
              <p:nvPr/>
            </p:nvSpPr>
            <p:spPr bwMode="auto">
              <a:xfrm>
                <a:off x="1192" y="1265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507" name="Rectangle 19"/>
              <p:cNvSpPr>
                <a:spLocks noChangeArrowheads="1"/>
              </p:cNvSpPr>
              <p:nvPr/>
            </p:nvSpPr>
            <p:spPr bwMode="auto">
              <a:xfrm>
                <a:off x="2690" y="784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508" name="Rectangle 20"/>
              <p:cNvSpPr>
                <a:spLocks noChangeArrowheads="1"/>
              </p:cNvSpPr>
              <p:nvPr/>
            </p:nvSpPr>
            <p:spPr bwMode="auto">
              <a:xfrm>
                <a:off x="3193" y="784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509" name="Rectangle 21"/>
              <p:cNvSpPr>
                <a:spLocks noChangeArrowheads="1"/>
              </p:cNvSpPr>
              <p:nvPr/>
            </p:nvSpPr>
            <p:spPr bwMode="auto">
              <a:xfrm>
                <a:off x="3694" y="784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510" name="Rectangle 22"/>
              <p:cNvSpPr>
                <a:spLocks noChangeArrowheads="1"/>
              </p:cNvSpPr>
              <p:nvPr/>
            </p:nvSpPr>
            <p:spPr bwMode="auto">
              <a:xfrm>
                <a:off x="4192" y="784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511" name="Rectangle 23"/>
              <p:cNvSpPr>
                <a:spLocks noChangeArrowheads="1"/>
              </p:cNvSpPr>
              <p:nvPr/>
            </p:nvSpPr>
            <p:spPr bwMode="auto">
              <a:xfrm>
                <a:off x="1694" y="784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512" name="Rectangle 24"/>
              <p:cNvSpPr>
                <a:spLocks noChangeArrowheads="1"/>
              </p:cNvSpPr>
              <p:nvPr/>
            </p:nvSpPr>
            <p:spPr bwMode="auto">
              <a:xfrm>
                <a:off x="2192" y="784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513" name="Rectangle 25"/>
              <p:cNvSpPr>
                <a:spLocks noChangeArrowheads="1"/>
              </p:cNvSpPr>
              <p:nvPr/>
            </p:nvSpPr>
            <p:spPr bwMode="auto">
              <a:xfrm>
                <a:off x="1192" y="784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1514" name="Rectangle 26"/>
              <p:cNvSpPr>
                <a:spLocks noChangeArrowheads="1"/>
              </p:cNvSpPr>
              <p:nvPr/>
            </p:nvSpPr>
            <p:spPr bwMode="auto">
              <a:xfrm>
                <a:off x="2690" y="301"/>
                <a:ext cx="476" cy="476"/>
              </a:xfrm>
              <a:prstGeom prst="rect">
                <a:avLst/>
              </a:prstGeom>
              <a:solidFill>
                <a:srgbClr val="E0D2B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91515" name="Picture 27" descr="02"/>
              <p:cNvPicPr>
                <a:picLocks noChangeAspect="1" noChangeArrowheads="1"/>
              </p:cNvPicPr>
              <p:nvPr/>
            </p:nvPicPr>
            <p:blipFill>
              <a:blip r:embed="rId4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1" y="1827"/>
                <a:ext cx="462" cy="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16" name="Picture 28" descr="04"/>
              <p:cNvPicPr>
                <a:picLocks noChangeAspect="1" noChangeArrowheads="1"/>
              </p:cNvPicPr>
              <p:nvPr/>
            </p:nvPicPr>
            <p:blipFill>
              <a:blip r:embed="rId5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" y="1275"/>
                <a:ext cx="331" cy="4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17" name="Picture 29" descr="05"/>
              <p:cNvPicPr>
                <a:picLocks noChangeAspect="1" noChangeArrowheads="1"/>
              </p:cNvPicPr>
              <p:nvPr/>
            </p:nvPicPr>
            <p:blipFill>
              <a:blip r:embed="rId6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3" y="1273"/>
                <a:ext cx="302" cy="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18" name="Picture 30" descr="07"/>
              <p:cNvPicPr>
                <a:picLocks noChangeAspect="1" noChangeArrowheads="1"/>
              </p:cNvPicPr>
              <p:nvPr/>
            </p:nvPicPr>
            <p:blipFill>
              <a:blip r:embed="rId7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9" y="1271"/>
                <a:ext cx="333" cy="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19" name="Picture 31" descr="08"/>
              <p:cNvPicPr>
                <a:picLocks noChangeAspect="1" noChangeArrowheads="1"/>
              </p:cNvPicPr>
              <p:nvPr/>
            </p:nvPicPr>
            <p:blipFill>
              <a:blip r:embed="rId8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9" y="1752"/>
                <a:ext cx="333" cy="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20" name="Picture 32" descr="10"/>
              <p:cNvPicPr>
                <a:picLocks noChangeAspect="1" noChangeArrowheads="1"/>
              </p:cNvPicPr>
              <p:nvPr/>
            </p:nvPicPr>
            <p:blipFill>
              <a:blip r:embed="rId9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1" y="1275"/>
                <a:ext cx="302" cy="4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21" name="Picture 33" descr="11"/>
              <p:cNvPicPr>
                <a:picLocks noChangeAspect="1" noChangeArrowheads="1"/>
              </p:cNvPicPr>
              <p:nvPr/>
            </p:nvPicPr>
            <p:blipFill>
              <a:blip r:embed="rId10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1" y="1273"/>
                <a:ext cx="336" cy="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22" name="Picture 34" descr="13"/>
              <p:cNvPicPr>
                <a:picLocks noChangeAspect="1" noChangeArrowheads="1"/>
              </p:cNvPicPr>
              <p:nvPr/>
            </p:nvPicPr>
            <p:blipFill>
              <a:blip r:embed="rId11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7" y="1755"/>
                <a:ext cx="331" cy="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23" name="Picture 35" descr="14"/>
              <p:cNvPicPr>
                <a:picLocks noChangeAspect="1" noChangeArrowheads="1"/>
              </p:cNvPicPr>
              <p:nvPr/>
            </p:nvPicPr>
            <p:blipFill>
              <a:blip r:embed="rId12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5" y="1753"/>
                <a:ext cx="338" cy="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24" name="Picture 36" descr="17"/>
              <p:cNvPicPr>
                <a:picLocks noChangeAspect="1" noChangeArrowheads="1"/>
              </p:cNvPicPr>
              <p:nvPr/>
            </p:nvPicPr>
            <p:blipFill>
              <a:blip r:embed="rId13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3" y="1753"/>
                <a:ext cx="302" cy="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25" name="Picture 37" descr="20"/>
              <p:cNvPicPr>
                <a:picLocks noChangeAspect="1" noChangeArrowheads="1"/>
              </p:cNvPicPr>
              <p:nvPr/>
            </p:nvPicPr>
            <p:blipFill>
              <a:blip r:embed="rId14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8" y="1826"/>
                <a:ext cx="462" cy="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26" name="Picture 38" descr="25"/>
              <p:cNvPicPr>
                <a:picLocks noChangeAspect="1" noChangeArrowheads="1"/>
              </p:cNvPicPr>
              <p:nvPr/>
            </p:nvPicPr>
            <p:blipFill>
              <a:blip r:embed="rId15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0" y="1846"/>
                <a:ext cx="462" cy="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27" name="Picture 39" descr="8"/>
              <p:cNvPicPr>
                <a:picLocks noChangeAspect="1" noChangeArrowheads="1"/>
              </p:cNvPicPr>
              <p:nvPr/>
            </p:nvPicPr>
            <p:blipFill>
              <a:blip r:embed="rId16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9" y="1354"/>
                <a:ext cx="462" cy="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28" name="Picture 40" descr="23"/>
              <p:cNvPicPr>
                <a:picLocks noChangeAspect="1" noChangeArrowheads="1"/>
              </p:cNvPicPr>
              <p:nvPr/>
            </p:nvPicPr>
            <p:blipFill>
              <a:blip r:embed="rId17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2" y="1344"/>
                <a:ext cx="462" cy="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29" name="Picture 41" descr="01"/>
              <p:cNvPicPr>
                <a:picLocks noChangeAspect="1" noChangeArrowheads="1"/>
              </p:cNvPicPr>
              <p:nvPr/>
            </p:nvPicPr>
            <p:blipFill>
              <a:blip r:embed="rId18" cstate="print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" y="793"/>
                <a:ext cx="331" cy="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30" name="Picture 42" descr="03"/>
              <p:cNvPicPr>
                <a:picLocks noChangeAspect="1" noChangeArrowheads="1"/>
              </p:cNvPicPr>
              <p:nvPr/>
            </p:nvPicPr>
            <p:blipFill>
              <a:blip r:embed="rId19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6" y="874"/>
                <a:ext cx="462" cy="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31" name="Picture 43" descr="09"/>
              <p:cNvPicPr>
                <a:picLocks noChangeAspect="1" noChangeArrowheads="1"/>
              </p:cNvPicPr>
              <p:nvPr/>
            </p:nvPicPr>
            <p:blipFill>
              <a:blip r:embed="rId20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3" y="793"/>
                <a:ext cx="302" cy="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32" name="Picture 44" descr="12 (4)"/>
              <p:cNvPicPr>
                <a:picLocks noChangeAspect="1" noChangeArrowheads="1"/>
              </p:cNvPicPr>
              <p:nvPr/>
            </p:nvPicPr>
            <p:blipFill>
              <a:blip r:embed="rId21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0" y="859"/>
                <a:ext cx="462" cy="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33" name="Picture 45" descr="15"/>
              <p:cNvPicPr>
                <a:picLocks noChangeAspect="1" noChangeArrowheads="1"/>
              </p:cNvPicPr>
              <p:nvPr/>
            </p:nvPicPr>
            <p:blipFill>
              <a:blip r:embed="rId22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5" y="787"/>
                <a:ext cx="333" cy="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34" name="Picture 46" descr="16"/>
              <p:cNvPicPr>
                <a:picLocks noChangeAspect="1" noChangeArrowheads="1"/>
              </p:cNvPicPr>
              <p:nvPr/>
            </p:nvPicPr>
            <p:blipFill>
              <a:blip r:embed="rId23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9" y="791"/>
                <a:ext cx="302" cy="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35" name="Picture 47" descr="12"/>
              <p:cNvPicPr>
                <a:picLocks noChangeAspect="1" noChangeArrowheads="1"/>
              </p:cNvPicPr>
              <p:nvPr/>
            </p:nvPicPr>
            <p:blipFill>
              <a:blip r:embed="rId24" cstate="print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4" y="793"/>
                <a:ext cx="331" cy="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36" name="Picture 48" descr="06"/>
              <p:cNvPicPr>
                <a:picLocks noChangeAspect="1" noChangeArrowheads="1"/>
              </p:cNvPicPr>
              <p:nvPr/>
            </p:nvPicPr>
            <p:blipFill>
              <a:blip r:embed="rId25">
                <a:lum bright="18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8" y="368"/>
                <a:ext cx="462" cy="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91537" name="Rectangle 49"/>
          <p:cNvSpPr>
            <a:spLocks noChangeArrowheads="1"/>
          </p:cNvSpPr>
          <p:nvPr/>
        </p:nvSpPr>
        <p:spPr bwMode="auto">
          <a:xfrm>
            <a:off x="4270375" y="4298950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1538" name="Rectangle 50"/>
          <p:cNvSpPr>
            <a:spLocks noChangeArrowheads="1"/>
          </p:cNvSpPr>
          <p:nvPr/>
        </p:nvSpPr>
        <p:spPr bwMode="auto">
          <a:xfrm>
            <a:off x="4270375" y="5832475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1539" name="Rectangle 51"/>
          <p:cNvSpPr>
            <a:spLocks noChangeArrowheads="1"/>
          </p:cNvSpPr>
          <p:nvPr/>
        </p:nvSpPr>
        <p:spPr bwMode="auto">
          <a:xfrm>
            <a:off x="4270375" y="5065713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1540" name="Rectangle 52"/>
          <p:cNvSpPr>
            <a:spLocks noChangeArrowheads="1"/>
          </p:cNvSpPr>
          <p:nvPr/>
        </p:nvSpPr>
        <p:spPr bwMode="auto">
          <a:xfrm>
            <a:off x="4270375" y="3533775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1541" name="Rectangle 53"/>
          <p:cNvSpPr>
            <a:spLocks noChangeArrowheads="1"/>
          </p:cNvSpPr>
          <p:nvPr/>
        </p:nvSpPr>
        <p:spPr bwMode="auto">
          <a:xfrm>
            <a:off x="5068888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1542" name="Rectangle 54"/>
          <p:cNvSpPr>
            <a:spLocks noChangeArrowheads="1"/>
          </p:cNvSpPr>
          <p:nvPr/>
        </p:nvSpPr>
        <p:spPr bwMode="auto">
          <a:xfrm>
            <a:off x="5864225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1543" name="Rectangle 55"/>
          <p:cNvSpPr>
            <a:spLocks noChangeArrowheads="1"/>
          </p:cNvSpPr>
          <p:nvPr/>
        </p:nvSpPr>
        <p:spPr bwMode="auto">
          <a:xfrm>
            <a:off x="6654800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1544" name="Rectangle 56"/>
          <p:cNvSpPr>
            <a:spLocks noChangeArrowheads="1"/>
          </p:cNvSpPr>
          <p:nvPr/>
        </p:nvSpPr>
        <p:spPr bwMode="auto">
          <a:xfrm>
            <a:off x="2687638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1545" name="Rectangle 57"/>
          <p:cNvSpPr>
            <a:spLocks noChangeArrowheads="1"/>
          </p:cNvSpPr>
          <p:nvPr/>
        </p:nvSpPr>
        <p:spPr bwMode="auto">
          <a:xfrm>
            <a:off x="3478213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1546" name="Rectangle 58"/>
          <p:cNvSpPr>
            <a:spLocks noChangeArrowheads="1"/>
          </p:cNvSpPr>
          <p:nvPr/>
        </p:nvSpPr>
        <p:spPr bwMode="auto">
          <a:xfrm>
            <a:off x="1890713" y="3532188"/>
            <a:ext cx="755650" cy="755650"/>
          </a:xfrm>
          <a:prstGeom prst="rect">
            <a:avLst/>
          </a:prstGeom>
          <a:solidFill>
            <a:srgbClr val="E0D2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91547" name="Picture 59" descr="menornye_peizaji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2013">
            <a:off x="9297988" y="3968750"/>
            <a:ext cx="1787525" cy="6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1548" name="Group 60"/>
          <p:cNvGrpSpPr>
            <a:grpSpLocks/>
          </p:cNvGrpSpPr>
          <p:nvPr/>
        </p:nvGrpSpPr>
        <p:grpSpPr bwMode="auto">
          <a:xfrm>
            <a:off x="4302125" y="5938838"/>
            <a:ext cx="679450" cy="573087"/>
            <a:chOff x="2710" y="3719"/>
            <a:chExt cx="428" cy="361"/>
          </a:xfrm>
        </p:grpSpPr>
        <p:sp>
          <p:nvSpPr>
            <p:cNvPr id="191549" name="Text Box 61"/>
            <p:cNvSpPr txBox="1">
              <a:spLocks noChangeArrowheads="1"/>
            </p:cNvSpPr>
            <p:nvPr/>
          </p:nvSpPr>
          <p:spPr bwMode="auto">
            <a:xfrm>
              <a:off x="2710" y="3723"/>
              <a:ext cx="28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ru-RU" altLang="ru-RU" sz="800">
                  <a:latin typeface="Comic Sans MS" pitchFamily="66" charset="0"/>
                </a:rPr>
                <a:t>Игорь</a:t>
              </a:r>
            </a:p>
            <a:p>
              <a:pPr algn="r"/>
              <a:r>
                <a:rPr lang="ru-RU" altLang="ru-RU" sz="800">
                  <a:latin typeface="Comic Sans MS" pitchFamily="66" charset="0"/>
                </a:rPr>
                <a:t>Бурдонов</a:t>
              </a:r>
            </a:p>
          </p:txBody>
        </p:sp>
        <p:pic>
          <p:nvPicPr>
            <p:cNvPr id="191550" name="Picture 62" descr="stamp black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" y="3719"/>
              <a:ext cx="70" cy="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1551" name="Text Box 63"/>
            <p:cNvSpPr txBox="1">
              <a:spLocks noChangeArrowheads="1"/>
            </p:cNvSpPr>
            <p:nvPr/>
          </p:nvSpPr>
          <p:spPr bwMode="auto">
            <a:xfrm>
              <a:off x="2767" y="3918"/>
              <a:ext cx="32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800">
                  <a:latin typeface="Comic Sans MS" pitchFamily="66" charset="0"/>
                </a:rPr>
                <a:t>Александр</a:t>
              </a:r>
            </a:p>
            <a:p>
              <a:r>
                <a:rPr lang="ru-RU" altLang="ru-RU" sz="800">
                  <a:latin typeface="Comic Sans MS" pitchFamily="66" charset="0"/>
                </a:rPr>
                <a:t>Белугин</a:t>
              </a:r>
            </a:p>
          </p:txBody>
        </p:sp>
        <p:pic>
          <p:nvPicPr>
            <p:cNvPr id="191552" name="Picture 64" descr="stamp_S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4011"/>
              <a:ext cx="70" cy="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1553" name="Picture 65" descr="Kalitka_kagan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3540125"/>
            <a:ext cx="56515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54" name="Picture 66" descr="Dom_Anat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3548063"/>
            <a:ext cx="500063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55" name="Picture 67" descr="Ulica_Oranim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3552825"/>
            <a:ext cx="733425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56" name="Picture 68" descr="Bnei_aish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3683000"/>
            <a:ext cx="733425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57" name="Picture 69" descr="Haifa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3689350"/>
            <a:ext cx="733425" cy="4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58" name="Picture 70" descr="Sad_v_Haife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3668713"/>
            <a:ext cx="73342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59" name="Picture 71" descr="Ierusalim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3592513"/>
            <a:ext cx="733425" cy="61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60" name="Picture 72" descr="Ein_Bokek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4313238"/>
            <a:ext cx="522287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61" name="Picture 73" descr="Dom_v_Gerclii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5078413"/>
            <a:ext cx="61595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62" name="Picture 74" descr="fire1_a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63" name="Picture 75" descr="fire1_a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64" name="Picture 76" descr="fire1_a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65" name="Picture 77" descr="fire1_a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66" name="Picture 78" descr="fire1_a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67" name="Picture 79" descr="1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68" name="Picture 80" descr="2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69" name="Picture 81" descr="fire1_a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70" name="Picture 82" descr="fire1_a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571" name="Text Box 83"/>
          <p:cNvSpPr txBox="1">
            <a:spLocks noChangeArrowheads="1"/>
          </p:cNvSpPr>
          <p:nvPr/>
        </p:nvSpPr>
        <p:spPr bwMode="auto">
          <a:xfrm>
            <a:off x="0" y="5634038"/>
            <a:ext cx="1865313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Калитка Каган</a:t>
            </a:r>
          </a:p>
        </p:txBody>
      </p:sp>
      <p:sp>
        <p:nvSpPr>
          <p:cNvPr id="191572" name="Text Box 84"/>
          <p:cNvSpPr txBox="1">
            <a:spLocks noChangeArrowheads="1"/>
          </p:cNvSpPr>
          <p:nvPr/>
        </p:nvSpPr>
        <p:spPr bwMode="auto">
          <a:xfrm>
            <a:off x="0" y="5634038"/>
            <a:ext cx="1865313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Хайфа</a:t>
            </a:r>
          </a:p>
        </p:txBody>
      </p:sp>
      <p:sp>
        <p:nvSpPr>
          <p:cNvPr id="191573" name="Text Box 85"/>
          <p:cNvSpPr txBox="1">
            <a:spLocks noChangeArrowheads="1"/>
          </p:cNvSpPr>
          <p:nvPr/>
        </p:nvSpPr>
        <p:spPr bwMode="auto">
          <a:xfrm>
            <a:off x="0" y="5634038"/>
            <a:ext cx="1865313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Иерусалим</a:t>
            </a:r>
          </a:p>
        </p:txBody>
      </p:sp>
      <p:sp>
        <p:nvSpPr>
          <p:cNvPr id="191574" name="Text Box 86"/>
          <p:cNvSpPr txBox="1">
            <a:spLocks noChangeArrowheads="1"/>
          </p:cNvSpPr>
          <p:nvPr/>
        </p:nvSpPr>
        <p:spPr bwMode="auto">
          <a:xfrm>
            <a:off x="0" y="5634038"/>
            <a:ext cx="1865313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Улица Ораним</a:t>
            </a:r>
          </a:p>
        </p:txBody>
      </p:sp>
      <p:sp>
        <p:nvSpPr>
          <p:cNvPr id="191575" name="Text Box 87"/>
          <p:cNvSpPr txBox="1">
            <a:spLocks noChangeArrowheads="1"/>
          </p:cNvSpPr>
          <p:nvPr/>
        </p:nvSpPr>
        <p:spPr bwMode="auto">
          <a:xfrm>
            <a:off x="0" y="5634038"/>
            <a:ext cx="1865313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Дом Анат</a:t>
            </a:r>
          </a:p>
        </p:txBody>
      </p:sp>
      <p:sp>
        <p:nvSpPr>
          <p:cNvPr id="191576" name="Text Box 88"/>
          <p:cNvSpPr txBox="1">
            <a:spLocks noChangeArrowheads="1"/>
          </p:cNvSpPr>
          <p:nvPr/>
        </p:nvSpPr>
        <p:spPr bwMode="auto">
          <a:xfrm>
            <a:off x="0" y="5724525"/>
            <a:ext cx="1865313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Сад в Хайфе</a:t>
            </a:r>
          </a:p>
        </p:txBody>
      </p:sp>
      <p:sp>
        <p:nvSpPr>
          <p:cNvPr id="191577" name="Text Box 89"/>
          <p:cNvSpPr txBox="1">
            <a:spLocks noChangeArrowheads="1"/>
          </p:cNvSpPr>
          <p:nvPr/>
        </p:nvSpPr>
        <p:spPr bwMode="auto">
          <a:xfrm>
            <a:off x="0" y="5724525"/>
            <a:ext cx="1865313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Бней Айш</a:t>
            </a:r>
            <a:br>
              <a:rPr lang="ru-RU" altLang="ru-RU" sz="1400"/>
            </a:br>
            <a:r>
              <a:rPr lang="ru-RU" altLang="ru-RU" sz="1400"/>
              <a:t>Вид с балкона</a:t>
            </a:r>
            <a:br>
              <a:rPr lang="ru-RU" altLang="ru-RU" sz="1400"/>
            </a:br>
            <a:r>
              <a:rPr lang="ru-RU" altLang="ru-RU" sz="1400"/>
              <a:t>дяди Лёни</a:t>
            </a:r>
          </a:p>
        </p:txBody>
      </p:sp>
      <p:sp>
        <p:nvSpPr>
          <p:cNvPr id="191578" name="Text Box 90"/>
          <p:cNvSpPr txBox="1">
            <a:spLocks noChangeArrowheads="1"/>
          </p:cNvSpPr>
          <p:nvPr/>
        </p:nvSpPr>
        <p:spPr bwMode="auto">
          <a:xfrm>
            <a:off x="0" y="5634038"/>
            <a:ext cx="18653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Ям а Мелех</a:t>
            </a:r>
            <a:br>
              <a:rPr lang="ru-RU" altLang="ru-RU" sz="1400"/>
            </a:br>
            <a:r>
              <a:rPr lang="ru-RU" altLang="ru-RU" sz="1400"/>
              <a:t>Эйн Бокек</a:t>
            </a:r>
          </a:p>
        </p:txBody>
      </p:sp>
      <p:sp>
        <p:nvSpPr>
          <p:cNvPr id="191579" name="Text Box 91"/>
          <p:cNvSpPr txBox="1">
            <a:spLocks noChangeArrowheads="1"/>
          </p:cNvSpPr>
          <p:nvPr/>
        </p:nvSpPr>
        <p:spPr bwMode="auto">
          <a:xfrm>
            <a:off x="0" y="5678488"/>
            <a:ext cx="18653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Дом в Герцлии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191547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620000">
                                      <p:cBhvr>
                                        <p:cTn id="8" dur="7000" fill="hold"/>
                                        <p:tgtEl>
                                          <p:spTgt spid="191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3797 C -0.23246 -0.1213 -0.2552 -0.11574 -0.26458 -0.0963 C -0.27395 -0.07685 -0.26718 -0.05579 -0.27205 -0.0213 C -0.27691 0.01319 -0.28298 0.07268 -0.2934 0.11041 C -0.30382 0.14815 -0.3184 0.18426 -0.33472 0.20555 C -0.35104 0.22685 -0.36875 0.23773 -0.39201 0.23842 C -0.41562 0.23935 -0.45451 0.22338 -0.47621 0.20949 C -0.49843 0.19606 -0.50642 0.17129 -0.52621 0.15694 C -0.54566 0.14259 -0.56996 0.1294 -0.5927 0.12315 C -0.61545 0.11736 -0.63819 0.12546 -0.66128 0.1206 C -0.68437 0.1162 -0.70972 0.09722 -0.73003 0.0956 C -0.75 0.09444 -0.77205 0.10046 -0.78229 0.1125 C -0.79253 0.12453 -0.78663 0.15069 -0.7908 0.16805 C -0.79496 0.18541 -0.79791 0.20139 -0.80677 0.2162 C -0.81475 0.23102 -0.825 0.25324 -0.84114 0.25694 C -0.85746 0.26065 -0.8875 0.25162 -0.90503 0.23842 C -0.92239 0.22523 -0.93715 0.19861 -0.94652 0.17731 C -0.95607 0.15602 -0.9618 0.13842 -0.9618 0.11065 C -0.9618 0.08264 -0.95868 0.04328 -0.94652 0.00879 C -0.93489 -0.02593 -0.91805 -0.07477 -0.89114 -0.09676 C -0.86423 -0.11898 -0.82448 -0.11806 -0.78541 -0.12269 C -0.74652 -0.12732 -0.68211 -0.10533 -0.65764 -0.12454 C -0.63316 -0.14398 -0.60972 -0.21505 -0.63819 -0.23935 C -0.66666 -0.26366 -0.77135 -0.25023 -0.82847 -0.27084 C -0.88559 -0.29144 -0.9526 -0.32454 -0.98125 -0.36343 C -1.00989 -0.40255 -1.00764 -0.4713 -1 -0.50579 C -0.99236 -0.54028 -0.97239 -0.56389 -0.93541 -0.57084 C -0.89843 -0.57801 -0.83784 -0.56945 -0.77847 -0.54861 C -0.71909 -0.52778 -0.63472 -0.48449 -0.57951 -0.4463 C -0.52448 -0.4081 -0.48993 -0.34144 -0.44705 -0.31945 C -0.40416 -0.29746 -0.35382 -0.30394 -0.32205 -0.31459 C -0.29027 -0.32523 -0.28211 -0.35996 -0.2559 -0.38287 C -0.22968 -0.40579 -0.17986 -0.4838 -0.16458 -0.45278 C -0.1493 -0.42176 -0.15607 -0.24885 -0.16458 -0.1963 C -0.17309 -0.14375 -0.19913 -0.15463 -0.2158 -0.13797 Z " pathEditMode="relative" rAng="0" ptsTypes="aaaaaaaaaaaaaaaaaaaaaaaaaaaaaaaaaaa">
                                      <p:cBhvr>
                                        <p:cTn id="10" dur="43000" fill="hold"/>
                                        <p:tgtEl>
                                          <p:spTgt spid="1915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89" y="-2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9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2000"/>
                                        <p:tgtEl>
                                          <p:spTgt spid="191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9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0" fill="hold"/>
                                        <p:tgtEl>
                                          <p:spTgt spid="191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0" fill="hold"/>
                                        <p:tgtEl>
                                          <p:spTgt spid="191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9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-3.61111E-6 -0.30509 " pathEditMode="relative" rAng="0" ptsTypes="AA">
                                      <p:cBhvr>
                                        <p:cTn id="25" dur="12000" fill="hold"/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5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191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9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7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000" fill="hold"/>
                                        <p:tgtEl>
                                          <p:spTgt spid="191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000" fill="hold"/>
                                        <p:tgtEl>
                                          <p:spTgt spid="191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9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3.61111E-6 4.07407E-6 L -3.61111E-6 -0.28542 " pathEditMode="relative" rAng="0" ptsTypes="AA">
                                      <p:cBhvr>
                                        <p:cTn id="40" dur="12000" fill="hold"/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8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191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9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7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000" fill="hold"/>
                                        <p:tgtEl>
                                          <p:spTgt spid="191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000" fill="hold"/>
                                        <p:tgtEl>
                                          <p:spTgt spid="191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19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4.07407E-6 L 1.11111E-6 -0.28542 " pathEditMode="relative" rAng="0" ptsTypes="AA">
                                      <p:cBhvr>
                                        <p:cTn id="55" dur="12000" fill="hold"/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8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0"/>
                                        <p:tgtEl>
                                          <p:spTgt spid="191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19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7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000" fill="hold"/>
                                        <p:tgtEl>
                                          <p:spTgt spid="191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000" fill="hold"/>
                                        <p:tgtEl>
                                          <p:spTgt spid="191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19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4" presetClass="path" presetSubtype="0" accel="5000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3.61111E-6 4.07407E-6 L -3.61111E-6 -0.28542 " pathEditMode="relative" rAng="0" ptsTypes="AA">
                                      <p:cBhvr>
                                        <p:cTn id="70" dur="12000" fill="hold"/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8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191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19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7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000" fill="hold"/>
                                        <p:tgtEl>
                                          <p:spTgt spid="191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000" fill="hold"/>
                                        <p:tgtEl>
                                          <p:spTgt spid="191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19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-3.61111E-6 4.07407E-6 L -3.61111E-6 -0.28542 " pathEditMode="relative" rAng="0" ptsTypes="AA">
                                      <p:cBhvr>
                                        <p:cTn id="85" dur="12000" fill="hold"/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8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2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3000"/>
                                        <p:tgtEl>
                                          <p:spTgt spid="191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19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7" presetClass="entr" presetSubtype="4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000" fill="hold"/>
                                        <p:tgtEl>
                                          <p:spTgt spid="191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000" fill="hold"/>
                                        <p:tgtEl>
                                          <p:spTgt spid="191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000"/>
                                        <p:tgtEl>
                                          <p:spTgt spid="19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accel="5000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animMotion origin="layout" path="M -4.72222E-6 -3.7037E-7 L -0.00017 -0.29861 " pathEditMode="relative" rAng="0" ptsTypes="AA">
                                      <p:cBhvr>
                                        <p:cTn id="100" dur="12000" fill="hold"/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931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2" nodeType="withEffect">
                                  <p:stCondLst>
                                    <p:cond delay="3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3000"/>
                                        <p:tgtEl>
                                          <p:spTgt spid="191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000"/>
                                        <p:tgtEl>
                                          <p:spTgt spid="19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7" presetClass="entr" presetSubtype="4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000" fill="hold"/>
                                        <p:tgtEl>
                                          <p:spTgt spid="191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000" fill="hold"/>
                                        <p:tgtEl>
                                          <p:spTgt spid="191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000"/>
                                        <p:tgtEl>
                                          <p:spTgt spid="19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4" presetClass="path" presetSubtype="0" accel="5000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1.11111E-6 1.11111E-6 L 1.11111E-6 -0.33588 " pathEditMode="relative" rAng="0" ptsTypes="AA">
                                      <p:cBhvr>
                                        <p:cTn id="115" dur="12000" fill="hold"/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806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2" nodeType="withEffect">
                                  <p:stCondLst>
                                    <p:cond delay="3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3000"/>
                                        <p:tgtEl>
                                          <p:spTgt spid="191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3000"/>
                                        <p:tgtEl>
                                          <p:spTgt spid="19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7" presetClass="entr" presetSubtype="4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1000" fill="hold"/>
                                        <p:tgtEl>
                                          <p:spTgt spid="191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1000" fill="hold"/>
                                        <p:tgtEl>
                                          <p:spTgt spid="191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3000"/>
                                        <p:tgtEl>
                                          <p:spTgt spid="19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4" presetClass="path" presetSubtype="0" accel="5000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1.94444E-6 -3.33333E-6 L 1.94444E-6 -0.20023 " pathEditMode="relative" rAng="0" ptsTypes="AA">
                                      <p:cBhvr>
                                        <p:cTn id="130" dur="11000" fill="hold"/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2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2" nodeType="withEffect">
                                  <p:stCondLst>
                                    <p:cond delay="4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3000"/>
                                        <p:tgtEl>
                                          <p:spTgt spid="191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3000"/>
                                        <p:tgtEl>
                                          <p:spTgt spid="19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7" presetClass="entr" presetSubtype="4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0" fill="hold"/>
                                        <p:tgtEl>
                                          <p:spTgt spid="191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0" fill="hold"/>
                                        <p:tgtEl>
                                          <p:spTgt spid="191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3000"/>
                                        <p:tgtEl>
                                          <p:spTgt spid="19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4" presetClass="path" presetSubtype="0" accel="5000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Motion origin="layout" path="M 2.77778E-7 3.7037E-7 L 2.77778E-7 -0.08519 " pathEditMode="relative" rAng="0" ptsTypes="AA">
                                      <p:cBhvr>
                                        <p:cTn id="145" dur="10000" fill="hold"/>
                                        <p:tgtEl>
                                          <p:spTgt spid="191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59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3000"/>
                                        <p:tgtEl>
                                          <p:spTgt spid="191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3000"/>
                                        <p:tgtEl>
                                          <p:spTgt spid="19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0"/>
                                        <p:tgtEl>
                                          <p:spTgt spid="19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0"/>
                                        <p:tgtEl>
                                          <p:spTgt spid="19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37" grpId="0" animBg="1"/>
      <p:bldP spid="191538" grpId="0" animBg="1"/>
      <p:bldP spid="191539" grpId="0" animBg="1"/>
      <p:bldP spid="191540" grpId="0" animBg="1"/>
      <p:bldP spid="191541" grpId="0" animBg="1"/>
      <p:bldP spid="191542" grpId="0" animBg="1"/>
      <p:bldP spid="191543" grpId="0" animBg="1"/>
      <p:bldP spid="191544" grpId="0" animBg="1"/>
      <p:bldP spid="191545" grpId="0" animBg="1"/>
      <p:bldP spid="191546" grpId="0" animBg="1"/>
      <p:bldP spid="191571" grpId="0"/>
      <p:bldP spid="191571" grpId="1"/>
      <p:bldP spid="191571" grpId="2"/>
      <p:bldP spid="191572" grpId="0"/>
      <p:bldP spid="191572" grpId="1"/>
      <p:bldP spid="191572" grpId="2"/>
      <p:bldP spid="191573" grpId="0"/>
      <p:bldP spid="191573" grpId="1"/>
      <p:bldP spid="191573" grpId="2"/>
      <p:bldP spid="191574" grpId="0"/>
      <p:bldP spid="191574" grpId="1"/>
      <p:bldP spid="191574" grpId="2"/>
      <p:bldP spid="191575" grpId="0"/>
      <p:bldP spid="191575" grpId="1"/>
      <p:bldP spid="191575" grpId="2"/>
      <p:bldP spid="191576" grpId="0"/>
      <p:bldP spid="191576" grpId="1"/>
      <p:bldP spid="191576" grpId="2"/>
      <p:bldP spid="191577" grpId="0"/>
      <p:bldP spid="191577" grpId="1"/>
      <p:bldP spid="191577" grpId="2"/>
      <p:bldP spid="191578" grpId="0"/>
      <p:bldP spid="191578" grpId="1"/>
      <p:bldP spid="191578" grpId="2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3539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93540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193541" name="Picture 5" descr="Fon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93542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193543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44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45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46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47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48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49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50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51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52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53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54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55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56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57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58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59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60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61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62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63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3564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93565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66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67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68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69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70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71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72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73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74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75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76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77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78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79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80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81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82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83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84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85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586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93587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3588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3589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3590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3591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3592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3593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3594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3595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3596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93597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193598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193599" name="Picture 63" descr="stamp black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3600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193601" name="Picture 65" descr="stamp_S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3602" name="Picture 66" descr="Kalitka_kagan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603" name="Picture 67" descr="Dom_Anat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604" name="Picture 68" descr="Ulica_Oranim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605" name="Picture 69" descr="Bnei_aish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606" name="Picture 70" descr="Haifa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607" name="Picture 71" descr="Sad_v_Haife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608" name="Picture 72" descr="Ierusalim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609" name="Picture 73" descr="Ein_Bokek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610" name="Picture 74" descr="Dom_v_Gerclii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3611" name="Picture 75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612" name="Picture 76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613" name="Picture 77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614" name="Picture 78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615" name="Picture 79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616" name="Picture 80" descr="1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617" name="Picture 81" descr="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618" name="Picture 82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619" name="Picture 83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620" name="Picture 84" descr="Kalitka_kagan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188913"/>
            <a:ext cx="5002212" cy="64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621" name="Picture 85" descr="Kalitka_kagan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3540125"/>
            <a:ext cx="56515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307513" y="43265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93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193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193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193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193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193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193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193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193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193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193621"/>
                                        </p:tgtEl>
                                      </p:cBhvr>
                                      <p:by x="885000" y="88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2658 -0.0761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1936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-381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3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9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5587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95588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195589" name="Picture 5" descr="Fo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95590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195591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592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593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594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595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596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597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598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599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600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601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602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603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604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605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606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607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608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609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610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611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612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95613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14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15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16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17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18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19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20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21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22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23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24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25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26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27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28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29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30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31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32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33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5634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95635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636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637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638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639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640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641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642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643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5644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95645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195646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195647" name="Picture 63" descr="stamp black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5648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195649" name="Picture 65" descr="stamp_S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5650" name="Picture 66" descr="Kalitka_kagan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51" name="Picture 67" descr="Dom_Anat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52" name="Picture 68" descr="Ulica_Oranim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53" name="Picture 69" descr="Bnei_aish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54" name="Picture 70" descr="Haifa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55" name="Picture 71" descr="Sad_v_Haife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56" name="Picture 72" descr="Ierusalim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57" name="Picture 73" descr="Ein_Bokek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58" name="Picture 74" descr="Dom_v_Gerclii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5659" name="Picture 75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60" name="Picture 76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61" name="Picture 77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62" name="Picture 78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63" name="Picture 79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64" name="Picture 80" descr="1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65" name="Picture 81" descr="2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66" name="Picture 82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67" name="Picture 83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68" name="Picture 84" descr="Kalitka_kagan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188913"/>
            <a:ext cx="5002212" cy="64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669" name="Picture 85" descr="Kalitka_kagan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9566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17 -0.00047 C 0.00747 0.05717 0.00243 0.30301 0.04583 0.34606 C 0.08924 0.38912 0.21563 0.37245 0.26042 0.25717 C 0.30521 0.1419 0.3625 -0.19676 0.31458 -0.34584 C 0.26667 -0.49491 0.09063 -0.57338 -0.02708 -0.63727 C -0.14479 -0.70116 -0.31562 -0.70972 -0.39167 -0.72894 " pathEditMode="relative" rAng="0" ptsTypes="aaaaaa">
                                      <p:cBhvr>
                                        <p:cTn id="8" dur="35000" fill="hold"/>
                                        <p:tgtEl>
                                          <p:spTgt spid="195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169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95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95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763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97636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197637" name="Picture 5" descr="Fon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97638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197639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40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41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42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43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44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45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46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47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48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49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50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51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52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53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54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55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56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57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58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59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7660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97661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62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63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64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65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66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67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68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69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70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71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72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73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74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75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76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77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78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79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80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81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7682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97683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7684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7685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7686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7687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7688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7689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7690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7691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7692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97693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197694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197695" name="Picture 63" descr="stamp black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7696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197697" name="Picture 65" descr="stamp_S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7698" name="Picture 66" descr="Kalitka_kagan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699" name="Picture 67" descr="Dom_Anat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700" name="Picture 68" descr="Ulica_Oranim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701" name="Picture 69" descr="Bnei_aish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702" name="Picture 70" descr="Haifa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703" name="Picture 71" descr="Sad_v_Haife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704" name="Picture 72" descr="Ierusalim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705" name="Picture 73" descr="Ein_Bokek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706" name="Picture 74" descr="Dom_v_Gerclii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7707" name="Picture 75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708" name="Picture 76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709" name="Picture 77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710" name="Picture 78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711" name="Picture 79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712" name="Picture 80" descr="1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713" name="Picture 81" descr="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714" name="Picture 82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715" name="Picture 83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716" name="Picture 84" descr="Dom_Anat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88913"/>
            <a:ext cx="4433888" cy="64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717" name="Picture 85" descr="Dom_Anat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3544888"/>
            <a:ext cx="500063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221092" y="477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97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197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197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197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197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197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197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197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197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197717"/>
                                        </p:tgtEl>
                                      </p:cBhvr>
                                      <p:by x="885000" y="88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17674 -0.07037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1977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37" y="-351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7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9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9683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99684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199685" name="Picture 5" descr="Fo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99686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199687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688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689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690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691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692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693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694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695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696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697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698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699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700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701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702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703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704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705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706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707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9708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99709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10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11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12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13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14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15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16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17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18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19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20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21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22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23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24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25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26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27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28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29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9730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99731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9732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9733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9734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9735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9736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9737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9738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9739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9740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99741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199742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199743" name="Picture 63" descr="stamp black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9744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199745" name="Picture 65" descr="stamp_S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9746" name="Picture 66" descr="Kalitka_kagan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747" name="Picture 67" descr="Dom_Anat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748" name="Picture 68" descr="Ulica_Oranim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749" name="Picture 69" descr="Bnei_aish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750" name="Picture 70" descr="Haifa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751" name="Picture 71" descr="Sad_v_Haife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752" name="Picture 72" descr="Ierusalim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753" name="Picture 73" descr="Ein_Bokek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754" name="Picture 74" descr="Dom_v_Gerclii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9755" name="Picture 75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756" name="Picture 76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757" name="Picture 77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758" name="Picture 78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759" name="Picture 79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760" name="Picture 80" descr="1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761" name="Picture 81" descr="2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762" name="Picture 82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763" name="Picture 83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764" name="Picture 84" descr="Dom_Anat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88913"/>
            <a:ext cx="4433888" cy="64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765" name="Picture 85" descr="Dom_Anat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19976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11111E-6 1.11111E-6 C -0.01233 -0.05741 -0.04427 -0.2912 -0.07413 -0.34421 C -0.10399 -0.39722 -0.16111 -0.36019 -0.17899 -0.31875 C -0.19687 -0.27732 -0.2059 -0.20139 -0.18142 -0.09514 C -0.15694 0.01111 -0.06354 0.23287 -0.03246 0.31921 " pathEditMode="relative" rAng="0" ptsTypes="aaaaa">
                                      <p:cBhvr>
                                        <p:cTn id="8" dur="24500" fill="hold"/>
                                        <p:tgtEl>
                                          <p:spTgt spid="199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5" y="-39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99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99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Fo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1731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1732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01733" name="Picture 5" descr="Fon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1734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201735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36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37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38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39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40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41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42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43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44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45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46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47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48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49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50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51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52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53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54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55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1756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01757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58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59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60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61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62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63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64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65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66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67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68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69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70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71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72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73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74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75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76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77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1778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01779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1780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1781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1782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1783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1784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1785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1786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1787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1788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01789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201790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201791" name="Picture 63" descr="stamp black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1792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201793" name="Picture 65" descr="stamp_S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1794" name="Picture 66" descr="Kalitka_kagan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795" name="Picture 67" descr="Dom_Anat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796" name="Picture 68" descr="Ulica_Oranim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797" name="Picture 69" descr="Bnei_aish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798" name="Picture 70" descr="Haifa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799" name="Picture 71" descr="Sad_v_Haife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800" name="Picture 72" descr="Ierusalim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801" name="Picture 73" descr="Ein_Bokek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802" name="Picture 74" descr="Dom_v_Gerclii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1803" name="Picture 75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804" name="Picture 76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805" name="Picture 77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806" name="Picture 78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807" name="Picture 79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808" name="Picture 80" descr="1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809" name="Picture 81" descr="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810" name="Picture 82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811" name="Picture 83" descr="fire1_a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812" name="Picture 84" descr="Ulica_Oranim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188913"/>
            <a:ext cx="6743700" cy="64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813" name="Picture 85" descr="Ulica_Oranim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3552825"/>
            <a:ext cx="733425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217025" y="350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201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201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201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201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201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201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201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01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201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201813"/>
                                        </p:tgtEl>
                                      </p:cBhvr>
                                      <p:by x="921000" y="921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0.07847 -0.06944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018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-34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01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0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F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3779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3780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03781" name="Picture 5" descr="Fo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3782" name="Group 6"/>
              <p:cNvGrpSpPr>
                <a:grpSpLocks/>
              </p:cNvGrpSpPr>
              <p:nvPr/>
            </p:nvGrpSpPr>
            <p:grpSpPr bwMode="auto">
              <a:xfrm>
                <a:off x="1192" y="301"/>
                <a:ext cx="3476" cy="1920"/>
                <a:chOff x="1192" y="301"/>
                <a:chExt cx="3476" cy="1920"/>
              </a:xfrm>
            </p:grpSpPr>
            <p:sp>
              <p:nvSpPr>
                <p:cNvPr id="203783" name="Rectangle 7"/>
                <p:cNvSpPr>
                  <a:spLocks noChangeArrowheads="1"/>
                </p:cNvSpPr>
                <p:nvPr/>
              </p:nvSpPr>
              <p:spPr bwMode="auto">
                <a:xfrm>
                  <a:off x="2690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784" name="Rectangle 8"/>
                <p:cNvSpPr>
                  <a:spLocks noChangeArrowheads="1"/>
                </p:cNvSpPr>
                <p:nvPr/>
              </p:nvSpPr>
              <p:spPr bwMode="auto">
                <a:xfrm>
                  <a:off x="3193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785" name="Rectangle 9"/>
                <p:cNvSpPr>
                  <a:spLocks noChangeArrowheads="1"/>
                </p:cNvSpPr>
                <p:nvPr/>
              </p:nvSpPr>
              <p:spPr bwMode="auto">
                <a:xfrm>
                  <a:off x="3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786" name="Rectangle 10"/>
                <p:cNvSpPr>
                  <a:spLocks noChangeArrowheads="1"/>
                </p:cNvSpPr>
                <p:nvPr/>
              </p:nvSpPr>
              <p:spPr bwMode="auto">
                <a:xfrm>
                  <a:off x="4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787" name="Rectangle 11"/>
                <p:cNvSpPr>
                  <a:spLocks noChangeArrowheads="1"/>
                </p:cNvSpPr>
                <p:nvPr/>
              </p:nvSpPr>
              <p:spPr bwMode="auto">
                <a:xfrm>
                  <a:off x="1694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788" name="Rectangle 12"/>
                <p:cNvSpPr>
                  <a:spLocks noChangeArrowheads="1"/>
                </p:cNvSpPr>
                <p:nvPr/>
              </p:nvSpPr>
              <p:spPr bwMode="auto">
                <a:xfrm>
                  <a:off x="2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789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2" y="174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790" name="Rectangle 14"/>
                <p:cNvSpPr>
                  <a:spLocks noChangeArrowheads="1"/>
                </p:cNvSpPr>
                <p:nvPr/>
              </p:nvSpPr>
              <p:spPr bwMode="auto">
                <a:xfrm>
                  <a:off x="4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791" name="Rectangle 15"/>
                <p:cNvSpPr>
                  <a:spLocks noChangeArrowheads="1"/>
                </p:cNvSpPr>
                <p:nvPr/>
              </p:nvSpPr>
              <p:spPr bwMode="auto">
                <a:xfrm>
                  <a:off x="3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792" name="Rectangle 16"/>
                <p:cNvSpPr>
                  <a:spLocks noChangeArrowheads="1"/>
                </p:cNvSpPr>
                <p:nvPr/>
              </p:nvSpPr>
              <p:spPr bwMode="auto">
                <a:xfrm>
                  <a:off x="2690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793" name="Rectangle 17"/>
                <p:cNvSpPr>
                  <a:spLocks noChangeArrowheads="1"/>
                </p:cNvSpPr>
                <p:nvPr/>
              </p:nvSpPr>
              <p:spPr bwMode="auto">
                <a:xfrm>
                  <a:off x="3193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794" name="Rectangle 18"/>
                <p:cNvSpPr>
                  <a:spLocks noChangeArrowheads="1"/>
                </p:cNvSpPr>
                <p:nvPr/>
              </p:nvSpPr>
              <p:spPr bwMode="auto">
                <a:xfrm>
                  <a:off x="1694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795" name="Rectangle 19"/>
                <p:cNvSpPr>
                  <a:spLocks noChangeArrowheads="1"/>
                </p:cNvSpPr>
                <p:nvPr/>
              </p:nvSpPr>
              <p:spPr bwMode="auto">
                <a:xfrm>
                  <a:off x="2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796" name="Rectangle 20"/>
                <p:cNvSpPr>
                  <a:spLocks noChangeArrowheads="1"/>
                </p:cNvSpPr>
                <p:nvPr/>
              </p:nvSpPr>
              <p:spPr bwMode="auto">
                <a:xfrm>
                  <a:off x="1192" y="1265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797" name="Rectangle 21"/>
                <p:cNvSpPr>
                  <a:spLocks noChangeArrowheads="1"/>
                </p:cNvSpPr>
                <p:nvPr/>
              </p:nvSpPr>
              <p:spPr bwMode="auto">
                <a:xfrm>
                  <a:off x="2690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798" name="Rectangle 22"/>
                <p:cNvSpPr>
                  <a:spLocks noChangeArrowheads="1"/>
                </p:cNvSpPr>
                <p:nvPr/>
              </p:nvSpPr>
              <p:spPr bwMode="auto">
                <a:xfrm>
                  <a:off x="3193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799" name="Rectangle 23"/>
                <p:cNvSpPr>
                  <a:spLocks noChangeArrowheads="1"/>
                </p:cNvSpPr>
                <p:nvPr/>
              </p:nvSpPr>
              <p:spPr bwMode="auto">
                <a:xfrm>
                  <a:off x="3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800" name="Rectangle 24"/>
                <p:cNvSpPr>
                  <a:spLocks noChangeArrowheads="1"/>
                </p:cNvSpPr>
                <p:nvPr/>
              </p:nvSpPr>
              <p:spPr bwMode="auto">
                <a:xfrm>
                  <a:off x="4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801" name="Rectangle 25"/>
                <p:cNvSpPr>
                  <a:spLocks noChangeArrowheads="1"/>
                </p:cNvSpPr>
                <p:nvPr/>
              </p:nvSpPr>
              <p:spPr bwMode="auto">
                <a:xfrm>
                  <a:off x="1694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802" name="Rectangle 26"/>
                <p:cNvSpPr>
                  <a:spLocks noChangeArrowheads="1"/>
                </p:cNvSpPr>
                <p:nvPr/>
              </p:nvSpPr>
              <p:spPr bwMode="auto">
                <a:xfrm>
                  <a:off x="2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803" name="Rectangle 27"/>
                <p:cNvSpPr>
                  <a:spLocks noChangeArrowheads="1"/>
                </p:cNvSpPr>
                <p:nvPr/>
              </p:nvSpPr>
              <p:spPr bwMode="auto">
                <a:xfrm>
                  <a:off x="1192" y="784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804" name="Rectangle 28"/>
                <p:cNvSpPr>
                  <a:spLocks noChangeArrowheads="1"/>
                </p:cNvSpPr>
                <p:nvPr/>
              </p:nvSpPr>
              <p:spPr bwMode="auto">
                <a:xfrm>
                  <a:off x="2690" y="301"/>
                  <a:ext cx="476" cy="476"/>
                </a:xfrm>
                <a:prstGeom prst="rect">
                  <a:avLst/>
                </a:prstGeom>
                <a:solidFill>
                  <a:srgbClr val="E0D2B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03805" name="Picture 29" descr="02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1" y="1827"/>
                  <a:ext cx="462" cy="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06" name="Picture 30" descr="04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1275"/>
                  <a:ext cx="331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07" name="Picture 31" descr="05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" y="127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08" name="Picture 32" descr="07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9" y="1271"/>
                  <a:ext cx="333" cy="4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09" name="Picture 33" descr="08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9" y="1752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10" name="Picture 34" descr="10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" y="1275"/>
                  <a:ext cx="302" cy="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11" name="Picture 35" descr="1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1273"/>
                  <a:ext cx="336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12" name="Picture 36" descr="13"/>
                <p:cNvPicPr>
                  <a:picLocks noChangeAspect="1" noChangeArrowheads="1"/>
                </p:cNvPicPr>
                <p:nvPr/>
              </p:nvPicPr>
              <p:blipFill>
                <a:blip r:embed="rId1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7" y="1755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13" name="Picture 37" descr="14"/>
                <p:cNvPicPr>
                  <a:picLocks noChangeAspect="1" noChangeArrowheads="1"/>
                </p:cNvPicPr>
                <p:nvPr/>
              </p:nvPicPr>
              <p:blipFill>
                <a:blip r:embed="rId1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5" y="1753"/>
                  <a:ext cx="338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14" name="Picture 38" descr="17"/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3" y="175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15" name="Picture 39" descr="20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1826"/>
                  <a:ext cx="462" cy="3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16" name="Picture 40" descr="25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0" y="1846"/>
                  <a:ext cx="462" cy="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17" name="Picture 41" descr="8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9" y="1354"/>
                  <a:ext cx="462" cy="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18" name="Picture 42" descr="23"/>
                <p:cNvPicPr>
                  <a:picLocks noChangeAspect="1" noChangeArrowheads="1"/>
                </p:cNvPicPr>
                <p:nvPr/>
              </p:nvPicPr>
              <p:blipFill>
                <a:blip r:embed="rId17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" y="1344"/>
                  <a:ext cx="462" cy="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19" name="Picture 43" descr="01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20" name="Picture 44" descr="0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6" y="874"/>
                  <a:ext cx="462" cy="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21" name="Picture 45" descr="09"/>
                <p:cNvPicPr>
                  <a:picLocks noChangeAspect="1" noChangeArrowheads="1"/>
                </p:cNvPicPr>
                <p:nvPr/>
              </p:nvPicPr>
              <p:blipFill>
                <a:blip r:embed="rId20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3" y="793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22" name="Picture 46" descr="12 (4)"/>
                <p:cNvPicPr>
                  <a:picLocks noChangeAspect="1" noChangeArrowheads="1"/>
                </p:cNvPicPr>
                <p:nvPr/>
              </p:nvPicPr>
              <p:blipFill>
                <a:blip r:embed="rId21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859"/>
                  <a:ext cx="462" cy="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23" name="Picture 47" descr="15"/>
                <p:cNvPicPr>
                  <a:picLocks noChangeAspect="1" noChangeArrowheads="1"/>
                </p:cNvPicPr>
                <p:nvPr/>
              </p:nvPicPr>
              <p:blipFill>
                <a:blip r:embed="rId22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5" y="787"/>
                  <a:ext cx="333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24" name="Picture 48" descr="16"/>
                <p:cNvPicPr>
                  <a:picLocks noChangeAspect="1" noChangeArrowheads="1"/>
                </p:cNvPicPr>
                <p:nvPr/>
              </p:nvPicPr>
              <p:blipFill>
                <a:blip r:embed="rId23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" y="791"/>
                  <a:ext cx="302" cy="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25" name="Picture 49" descr="12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793"/>
                  <a:ext cx="331" cy="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3826" name="Picture 50" descr="06"/>
                <p:cNvPicPr>
                  <a:picLocks noChangeAspect="1" noChangeArrowheads="1"/>
                </p:cNvPicPr>
                <p:nvPr/>
              </p:nvPicPr>
              <p:blipFill>
                <a:blip r:embed="rId25">
                  <a:lum bright="18000" contrast="-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8" y="368"/>
                  <a:ext cx="462" cy="3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03827" name="Rectangle 51"/>
            <p:cNvSpPr>
              <a:spLocks noChangeArrowheads="1"/>
            </p:cNvSpPr>
            <p:nvPr/>
          </p:nvSpPr>
          <p:spPr bwMode="auto">
            <a:xfrm>
              <a:off x="2690" y="2708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3828" name="Rectangle 52"/>
            <p:cNvSpPr>
              <a:spLocks noChangeArrowheads="1"/>
            </p:cNvSpPr>
            <p:nvPr/>
          </p:nvSpPr>
          <p:spPr bwMode="auto">
            <a:xfrm>
              <a:off x="2690" y="3674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3829" name="Rectangle 53"/>
            <p:cNvSpPr>
              <a:spLocks noChangeArrowheads="1"/>
            </p:cNvSpPr>
            <p:nvPr/>
          </p:nvSpPr>
          <p:spPr bwMode="auto">
            <a:xfrm>
              <a:off x="2690" y="3191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3830" name="Rectangle 54"/>
            <p:cNvSpPr>
              <a:spLocks noChangeArrowheads="1"/>
            </p:cNvSpPr>
            <p:nvPr/>
          </p:nvSpPr>
          <p:spPr bwMode="auto">
            <a:xfrm>
              <a:off x="2690" y="2226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3831" name="Rectangle 55"/>
            <p:cNvSpPr>
              <a:spLocks noChangeArrowheads="1"/>
            </p:cNvSpPr>
            <p:nvPr/>
          </p:nvSpPr>
          <p:spPr bwMode="auto">
            <a:xfrm>
              <a:off x="31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3832" name="Rectangle 56"/>
            <p:cNvSpPr>
              <a:spLocks noChangeArrowheads="1"/>
            </p:cNvSpPr>
            <p:nvPr/>
          </p:nvSpPr>
          <p:spPr bwMode="auto">
            <a:xfrm>
              <a:off x="3694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3833" name="Rectangle 57"/>
            <p:cNvSpPr>
              <a:spLocks noChangeArrowheads="1"/>
            </p:cNvSpPr>
            <p:nvPr/>
          </p:nvSpPr>
          <p:spPr bwMode="auto">
            <a:xfrm>
              <a:off x="4192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3834" name="Rectangle 58"/>
            <p:cNvSpPr>
              <a:spLocks noChangeArrowheads="1"/>
            </p:cNvSpPr>
            <p:nvPr/>
          </p:nvSpPr>
          <p:spPr bwMode="auto">
            <a:xfrm>
              <a:off x="1693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3835" name="Rectangle 59"/>
            <p:cNvSpPr>
              <a:spLocks noChangeArrowheads="1"/>
            </p:cNvSpPr>
            <p:nvPr/>
          </p:nvSpPr>
          <p:spPr bwMode="auto">
            <a:xfrm>
              <a:off x="2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3836" name="Rectangle 60"/>
            <p:cNvSpPr>
              <a:spLocks noChangeArrowheads="1"/>
            </p:cNvSpPr>
            <p:nvPr/>
          </p:nvSpPr>
          <p:spPr bwMode="auto">
            <a:xfrm>
              <a:off x="1191" y="2225"/>
              <a:ext cx="476" cy="476"/>
            </a:xfrm>
            <a:prstGeom prst="rect">
              <a:avLst/>
            </a:prstGeom>
            <a:solidFill>
              <a:srgbClr val="E0D2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03837" name="Group 61"/>
            <p:cNvGrpSpPr>
              <a:grpSpLocks/>
            </p:cNvGrpSpPr>
            <p:nvPr/>
          </p:nvGrpSpPr>
          <p:grpSpPr bwMode="auto">
            <a:xfrm>
              <a:off x="2710" y="3741"/>
              <a:ext cx="428" cy="361"/>
              <a:chOff x="2710" y="3719"/>
              <a:chExt cx="428" cy="361"/>
            </a:xfrm>
          </p:grpSpPr>
          <p:sp>
            <p:nvSpPr>
              <p:cNvPr id="203838" name="Text Box 62"/>
              <p:cNvSpPr txBox="1">
                <a:spLocks noChangeArrowheads="1"/>
              </p:cNvSpPr>
              <p:nvPr/>
            </p:nvSpPr>
            <p:spPr bwMode="auto">
              <a:xfrm>
                <a:off x="2710" y="3723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ru-RU" altLang="ru-RU" sz="800">
                    <a:latin typeface="Comic Sans MS" pitchFamily="66" charset="0"/>
                  </a:rPr>
                  <a:t>Игорь</a:t>
                </a:r>
              </a:p>
              <a:p>
                <a:pPr algn="r"/>
                <a:r>
                  <a:rPr lang="ru-RU" altLang="ru-RU" sz="800">
                    <a:latin typeface="Comic Sans MS" pitchFamily="66" charset="0"/>
                  </a:rPr>
                  <a:t>Бурдонов</a:t>
                </a:r>
              </a:p>
            </p:txBody>
          </p:sp>
          <p:pic>
            <p:nvPicPr>
              <p:cNvPr id="203839" name="Picture 63" descr="stamp black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3719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3840" name="Text Box 64"/>
              <p:cNvSpPr txBox="1">
                <a:spLocks noChangeArrowheads="1"/>
              </p:cNvSpPr>
              <p:nvPr/>
            </p:nvSpPr>
            <p:spPr bwMode="auto">
              <a:xfrm>
                <a:off x="2767" y="3918"/>
                <a:ext cx="3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 sz="800">
                    <a:latin typeface="Comic Sans MS" pitchFamily="66" charset="0"/>
                  </a:rPr>
                  <a:t>Александр</a:t>
                </a:r>
              </a:p>
              <a:p>
                <a:r>
                  <a:rPr lang="ru-RU" altLang="ru-RU" sz="800">
                    <a:latin typeface="Comic Sans MS" pitchFamily="66" charset="0"/>
                  </a:rPr>
                  <a:t>Белугин</a:t>
                </a:r>
              </a:p>
            </p:txBody>
          </p:sp>
          <p:pic>
            <p:nvPicPr>
              <p:cNvPr id="203841" name="Picture 65" descr="stamp_S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4011"/>
                <a:ext cx="70" cy="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3842" name="Picture 66" descr="Kalitka_kagan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230"/>
              <a:ext cx="356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843" name="Picture 67" descr="Dom_Anat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2235"/>
              <a:ext cx="315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844" name="Picture 68" descr="Ulica_Oranim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" y="2238"/>
              <a:ext cx="462" cy="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845" name="Picture 69" descr="Bnei_aish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" y="2320"/>
              <a:ext cx="462" cy="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846" name="Picture 70" descr="Haifa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" y="2324"/>
              <a:ext cx="462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847" name="Picture 71" descr="Sad_v_Haife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2311"/>
              <a:ext cx="462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848" name="Picture 72" descr="Ierusalim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" y="2263"/>
              <a:ext cx="462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849" name="Picture 73" descr="Ein_Bokek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2717"/>
              <a:ext cx="329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850" name="Picture 74" descr="Dom_v_Gerclii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3199"/>
              <a:ext cx="388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3851" name="Picture 75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852" name="Picture 76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853" name="Picture 77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854" name="Picture 78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855" name="Picture 79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856" name="Picture 80" descr="1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3975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857" name="Picture 81" descr="2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571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858" name="Picture 82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8988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859" name="Picture 83" descr="fire1_a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325"/>
            <a:ext cx="1619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860" name="Picture 84" descr="Ulica_Oranim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188913"/>
            <a:ext cx="6743700" cy="64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861" name="Picture 85" descr="Ulica_Oranim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20386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34 1.11111E-6 C 0.04167 -0.01412 0.20261 -0.04792 0.25157 -0.08542 C 0.30035 -0.12292 0.29358 -0.18866 0.29202 -0.22454 C 0.29045 -0.26042 0.26268 -0.30232 0.24202 -0.30116 C 0.22136 -0.29977 0.19219 -0.2162 0.16806 -0.21667 C 0.14323 -0.21713 0.11858 -0.30347 0.09306 -0.30324 C 0.06719 -0.30232 0.04098 -0.20903 0.01337 -0.21273 C -0.01423 -0.21713 -0.04323 -0.325 -0.07222 -0.32546 C -0.10121 -0.32593 -0.14427 -0.2838 -0.16041 -0.21574 C -0.17656 -0.14769 -0.22031 -0.02408 -0.16875 0.08264 C -0.11718 0.18935 0.08299 0.35278 0.14913 0.42407 " pathEditMode="relative" rAng="0" ptsTypes="aaaaaaaaaaa">
                                      <p:cBhvr>
                                        <p:cTn id="8" dur="58000" fill="hold"/>
                                        <p:tgtEl>
                                          <p:spTgt spid="2038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" y="49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03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203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565</Words>
  <Application>Microsoft Office PowerPoint</Application>
  <PresentationFormat>Экран (4:3)</PresentationFormat>
  <Paragraphs>328</Paragraphs>
  <Slides>113</Slides>
  <Notes>113</Notes>
  <HiddenSlides>0</HiddenSlides>
  <MMClips>35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113</vt:i4>
      </vt:variant>
    </vt:vector>
  </HeadingPairs>
  <TitlesOfParts>
    <vt:vector size="116" baseType="lpstr">
      <vt:lpstr>Arial</vt:lpstr>
      <vt:lpstr>Comic Sans MS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ISPRAS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Burdonov</dc:creator>
  <cp:lastModifiedBy>igor</cp:lastModifiedBy>
  <cp:revision>284</cp:revision>
  <dcterms:created xsi:type="dcterms:W3CDTF">2012-05-30T12:52:28Z</dcterms:created>
  <dcterms:modified xsi:type="dcterms:W3CDTF">2024-03-16T10:09:22Z</dcterms:modified>
</cp:coreProperties>
</file>